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6"/>
  </p:notesMasterIdLst>
  <p:sldIdLst>
    <p:sldId id="256" r:id="rId5"/>
    <p:sldId id="257" r:id="rId6"/>
    <p:sldId id="258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5" r:id="rId28"/>
    <p:sldId id="299" r:id="rId29"/>
    <p:sldId id="282" r:id="rId30"/>
    <p:sldId id="283" r:id="rId31"/>
    <p:sldId id="284" r:id="rId32"/>
    <p:sldId id="286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61" r:id="rId45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E53FC8-3D4C-4307-A7EA-C461D3E3731E}" v="167" dt="2023-05-24T23:18:22.15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D7"/>
          </a:solidFill>
        </a:fill>
      </a:tcStyle>
    </a:wholeTbl>
    <a:band2H>
      <a:tcTxStyle/>
      <a:tcStyle>
        <a:tcBdr/>
        <a:fill>
          <a:solidFill>
            <a:srgbClr val="E7E7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9EE"/>
          </a:solidFill>
        </a:fill>
      </a:tcStyle>
    </a:wholeTbl>
    <a:band2H>
      <a:tcTxStyle/>
      <a:tcStyle>
        <a:tcBdr/>
        <a:fill>
          <a:solidFill>
            <a:srgbClr val="E6ED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F4F7"/>
          </a:solidFill>
        </a:fill>
      </a:tcStyle>
    </a:wholeTbl>
    <a:band2H>
      <a:tcTxStyle/>
      <a:tcStyle>
        <a:tcBdr/>
        <a:fill>
          <a:solidFill>
            <a:srgbClr val="F4FAF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974" autoAdjust="0"/>
  </p:normalViewPr>
  <p:slideViewPr>
    <p:cSldViewPr snapToGrid="0">
      <p:cViewPr>
        <p:scale>
          <a:sx n="90" d="100"/>
          <a:sy n="90" d="100"/>
        </p:scale>
        <p:origin x="11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 Visser" userId="f6ae024c-8ea1-45d8-b43d-d61d5e71de4d" providerId="ADAL" clId="{36E53FC8-3D4C-4307-A7EA-C461D3E3731E}"/>
    <pc:docChg chg="undo custSel addSld delSld modSld sldOrd">
      <pc:chgData name="Leo Visser" userId="f6ae024c-8ea1-45d8-b43d-d61d5e71de4d" providerId="ADAL" clId="{36E53FC8-3D4C-4307-A7EA-C461D3E3731E}" dt="2023-05-24T23:18:27.902" v="4702" actId="20577"/>
      <pc:docMkLst>
        <pc:docMk/>
      </pc:docMkLst>
      <pc:sldChg chg="modSp mod">
        <pc:chgData name="Leo Visser" userId="f6ae024c-8ea1-45d8-b43d-d61d5e71de4d" providerId="ADAL" clId="{36E53FC8-3D4C-4307-A7EA-C461D3E3731E}" dt="2023-05-24T19:27:16.004" v="34" actId="20577"/>
        <pc:sldMkLst>
          <pc:docMk/>
          <pc:sldMk cId="0" sldId="256"/>
        </pc:sldMkLst>
        <pc:spChg chg="mod">
          <ac:chgData name="Leo Visser" userId="f6ae024c-8ea1-45d8-b43d-d61d5e71de4d" providerId="ADAL" clId="{36E53FC8-3D4C-4307-A7EA-C461D3E3731E}" dt="2023-05-24T19:26:57.219" v="10" actId="20577"/>
          <ac:spMkLst>
            <pc:docMk/>
            <pc:sldMk cId="0" sldId="256"/>
            <ac:spMk id="107" creationId="{00000000-0000-0000-0000-000000000000}"/>
          </ac:spMkLst>
        </pc:spChg>
        <pc:spChg chg="mod">
          <ac:chgData name="Leo Visser" userId="f6ae024c-8ea1-45d8-b43d-d61d5e71de4d" providerId="ADAL" clId="{36E53FC8-3D4C-4307-A7EA-C461D3E3731E}" dt="2023-05-24T19:27:16.004" v="34" actId="20577"/>
          <ac:spMkLst>
            <pc:docMk/>
            <pc:sldMk cId="0" sldId="256"/>
            <ac:spMk id="108" creationId="{00000000-0000-0000-0000-000000000000}"/>
          </ac:spMkLst>
        </pc:spChg>
      </pc:sldChg>
      <pc:sldChg chg="addSp delSp modSp mod">
        <pc:chgData name="Leo Visser" userId="f6ae024c-8ea1-45d8-b43d-d61d5e71de4d" providerId="ADAL" clId="{36E53FC8-3D4C-4307-A7EA-C461D3E3731E}" dt="2023-05-24T19:35:15.238" v="285" actId="14100"/>
        <pc:sldMkLst>
          <pc:docMk/>
          <pc:sldMk cId="0" sldId="257"/>
        </pc:sldMkLst>
        <pc:spChg chg="add del mod">
          <ac:chgData name="Leo Visser" userId="f6ae024c-8ea1-45d8-b43d-d61d5e71de4d" providerId="ADAL" clId="{36E53FC8-3D4C-4307-A7EA-C461D3E3731E}" dt="2023-05-24T19:28:30.876" v="64" actId="478"/>
          <ac:spMkLst>
            <pc:docMk/>
            <pc:sldMk cId="0" sldId="257"/>
            <ac:spMk id="5" creationId="{2E138D08-7581-F69E-AA59-0AD8ADC8A04D}"/>
          </ac:spMkLst>
        </pc:spChg>
        <pc:spChg chg="mod">
          <ac:chgData name="Leo Visser" userId="f6ae024c-8ea1-45d8-b43d-d61d5e71de4d" providerId="ADAL" clId="{36E53FC8-3D4C-4307-A7EA-C461D3E3731E}" dt="2023-05-24T19:28:48.164" v="86" actId="20577"/>
          <ac:spMkLst>
            <pc:docMk/>
            <pc:sldMk cId="0" sldId="257"/>
            <ac:spMk id="110" creationId="{00000000-0000-0000-0000-000000000000}"/>
          </ac:spMkLst>
        </pc:spChg>
        <pc:spChg chg="mod">
          <ac:chgData name="Leo Visser" userId="f6ae024c-8ea1-45d8-b43d-d61d5e71de4d" providerId="ADAL" clId="{36E53FC8-3D4C-4307-A7EA-C461D3E3731E}" dt="2023-05-24T19:33:15.240" v="263" actId="20577"/>
          <ac:spMkLst>
            <pc:docMk/>
            <pc:sldMk cId="0" sldId="257"/>
            <ac:spMk id="111" creationId="{00000000-0000-0000-0000-000000000000}"/>
          </ac:spMkLst>
        </pc:spChg>
        <pc:picChg chg="add mod modCrop">
          <ac:chgData name="Leo Visser" userId="f6ae024c-8ea1-45d8-b43d-d61d5e71de4d" providerId="ADAL" clId="{36E53FC8-3D4C-4307-A7EA-C461D3E3731E}" dt="2023-05-24T19:28:23.547" v="62" actId="1038"/>
          <ac:picMkLst>
            <pc:docMk/>
            <pc:sldMk cId="0" sldId="257"/>
            <ac:picMk id="3" creationId="{49013651-FB88-FDC5-B90C-6ECE7E0932D6}"/>
          </ac:picMkLst>
        </pc:picChg>
        <pc:picChg chg="add del mod">
          <ac:chgData name="Leo Visser" userId="f6ae024c-8ea1-45d8-b43d-d61d5e71de4d" providerId="ADAL" clId="{36E53FC8-3D4C-4307-A7EA-C461D3E3731E}" dt="2023-05-24T19:33:49.880" v="265"/>
          <ac:picMkLst>
            <pc:docMk/>
            <pc:sldMk cId="0" sldId="257"/>
            <ac:picMk id="6" creationId="{57834753-C17C-ED72-71D1-A2FA9531F1DB}"/>
          </ac:picMkLst>
        </pc:picChg>
        <pc:picChg chg="add del mod">
          <ac:chgData name="Leo Visser" userId="f6ae024c-8ea1-45d8-b43d-d61d5e71de4d" providerId="ADAL" clId="{36E53FC8-3D4C-4307-A7EA-C461D3E3731E}" dt="2023-05-24T19:33:59.755" v="267"/>
          <ac:picMkLst>
            <pc:docMk/>
            <pc:sldMk cId="0" sldId="257"/>
            <ac:picMk id="7" creationId="{D2ABB486-98FA-E3AA-BD4C-D6B74B0B9919}"/>
          </ac:picMkLst>
        </pc:picChg>
        <pc:picChg chg="add mod">
          <ac:chgData name="Leo Visser" userId="f6ae024c-8ea1-45d8-b43d-d61d5e71de4d" providerId="ADAL" clId="{36E53FC8-3D4C-4307-A7EA-C461D3E3731E}" dt="2023-05-24T19:35:15.238" v="285" actId="14100"/>
          <ac:picMkLst>
            <pc:docMk/>
            <pc:sldMk cId="0" sldId="257"/>
            <ac:picMk id="8" creationId="{1DB964FF-A394-E935-AA6E-A8D57DE5781D}"/>
          </ac:picMkLst>
        </pc:picChg>
        <pc:picChg chg="del">
          <ac:chgData name="Leo Visser" userId="f6ae024c-8ea1-45d8-b43d-d61d5e71de4d" providerId="ADAL" clId="{36E53FC8-3D4C-4307-A7EA-C461D3E3731E}" dt="2023-05-24T19:28:27.527" v="63" actId="478"/>
          <ac:picMkLst>
            <pc:docMk/>
            <pc:sldMk cId="0" sldId="257"/>
            <ac:picMk id="112" creationId="{00000000-0000-0000-0000-000000000000}"/>
          </ac:picMkLst>
        </pc:picChg>
      </pc:sldChg>
      <pc:sldChg chg="addSp modSp mod modNotesTx">
        <pc:chgData name="Leo Visser" userId="f6ae024c-8ea1-45d8-b43d-d61d5e71de4d" providerId="ADAL" clId="{36E53FC8-3D4C-4307-A7EA-C461D3E3731E}" dt="2023-05-24T22:02:47.947" v="2624" actId="20577"/>
        <pc:sldMkLst>
          <pc:docMk/>
          <pc:sldMk cId="0" sldId="258"/>
        </pc:sldMkLst>
        <pc:spChg chg="add mod">
          <ac:chgData name="Leo Visser" userId="f6ae024c-8ea1-45d8-b43d-d61d5e71de4d" providerId="ADAL" clId="{36E53FC8-3D4C-4307-A7EA-C461D3E3731E}" dt="2023-05-24T21:13:02.427" v="1160" actId="1582"/>
          <ac:spMkLst>
            <pc:docMk/>
            <pc:sldMk cId="0" sldId="258"/>
            <ac:spMk id="2" creationId="{EA927447-346E-C5CE-090C-28CAF0F9917A}"/>
          </ac:spMkLst>
        </pc:spChg>
        <pc:spChg chg="mod">
          <ac:chgData name="Leo Visser" userId="f6ae024c-8ea1-45d8-b43d-d61d5e71de4d" providerId="ADAL" clId="{36E53FC8-3D4C-4307-A7EA-C461D3E3731E}" dt="2023-05-24T19:51:00.842" v="515" actId="20577"/>
          <ac:spMkLst>
            <pc:docMk/>
            <pc:sldMk cId="0" sldId="258"/>
            <ac:spMk id="114" creationId="{00000000-0000-0000-0000-000000000000}"/>
          </ac:spMkLst>
        </pc:spChg>
        <pc:spChg chg="mod">
          <ac:chgData name="Leo Visser" userId="f6ae024c-8ea1-45d8-b43d-d61d5e71de4d" providerId="ADAL" clId="{36E53FC8-3D4C-4307-A7EA-C461D3E3731E}" dt="2023-05-24T21:56:32.415" v="2331" actId="20577"/>
          <ac:spMkLst>
            <pc:docMk/>
            <pc:sldMk cId="0" sldId="258"/>
            <ac:spMk id="115" creationId="{00000000-0000-0000-0000-000000000000}"/>
          </ac:spMkLst>
        </pc:spChg>
        <pc:picChg chg="add mod">
          <ac:chgData name="Leo Visser" userId="f6ae024c-8ea1-45d8-b43d-d61d5e71de4d" providerId="ADAL" clId="{36E53FC8-3D4C-4307-A7EA-C461D3E3731E}" dt="2023-05-24T21:56:26.528" v="2304" actId="1076"/>
          <ac:picMkLst>
            <pc:docMk/>
            <pc:sldMk cId="0" sldId="258"/>
            <ac:picMk id="2050" creationId="{E1C2AE4C-EF07-AE54-C540-C767126287DD}"/>
          </ac:picMkLst>
        </pc:picChg>
      </pc:sldChg>
      <pc:sldChg chg="del">
        <pc:chgData name="Leo Visser" userId="f6ae024c-8ea1-45d8-b43d-d61d5e71de4d" providerId="ADAL" clId="{36E53FC8-3D4C-4307-A7EA-C461D3E3731E}" dt="2023-05-24T21:26:48.871" v="1540" actId="47"/>
        <pc:sldMkLst>
          <pc:docMk/>
          <pc:sldMk cId="0" sldId="259"/>
        </pc:sldMkLst>
      </pc:sldChg>
      <pc:sldChg chg="del">
        <pc:chgData name="Leo Visser" userId="f6ae024c-8ea1-45d8-b43d-d61d5e71de4d" providerId="ADAL" clId="{36E53FC8-3D4C-4307-A7EA-C461D3E3731E}" dt="2023-05-24T21:26:47.114" v="1539" actId="47"/>
        <pc:sldMkLst>
          <pc:docMk/>
          <pc:sldMk cId="0" sldId="260"/>
        </pc:sldMkLst>
      </pc:sldChg>
      <pc:sldChg chg="modSp mod">
        <pc:chgData name="Leo Visser" userId="f6ae024c-8ea1-45d8-b43d-d61d5e71de4d" providerId="ADAL" clId="{36E53FC8-3D4C-4307-A7EA-C461D3E3731E}" dt="2023-05-24T23:01:22.094" v="3961" actId="27636"/>
        <pc:sldMkLst>
          <pc:docMk/>
          <pc:sldMk cId="0" sldId="261"/>
        </pc:sldMkLst>
        <pc:spChg chg="mod">
          <ac:chgData name="Leo Visser" userId="f6ae024c-8ea1-45d8-b43d-d61d5e71de4d" providerId="ADAL" clId="{36E53FC8-3D4C-4307-A7EA-C461D3E3731E}" dt="2023-05-24T23:00:33.522" v="3945" actId="20577"/>
          <ac:spMkLst>
            <pc:docMk/>
            <pc:sldMk cId="0" sldId="261"/>
            <ac:spMk id="121" creationId="{00000000-0000-0000-0000-000000000000}"/>
          </ac:spMkLst>
        </pc:spChg>
        <pc:spChg chg="mod">
          <ac:chgData name="Leo Visser" userId="f6ae024c-8ea1-45d8-b43d-d61d5e71de4d" providerId="ADAL" clId="{36E53FC8-3D4C-4307-A7EA-C461D3E3731E}" dt="2023-05-24T23:01:22.094" v="3961" actId="27636"/>
          <ac:spMkLst>
            <pc:docMk/>
            <pc:sldMk cId="0" sldId="261"/>
            <ac:spMk id="122" creationId="{00000000-0000-0000-0000-000000000000}"/>
          </ac:spMkLst>
        </pc:spChg>
      </pc:sldChg>
      <pc:sldChg chg="addSp delSp modSp add mod modNotesTx">
        <pc:chgData name="Leo Visser" userId="f6ae024c-8ea1-45d8-b43d-d61d5e71de4d" providerId="ADAL" clId="{36E53FC8-3D4C-4307-A7EA-C461D3E3731E}" dt="2023-05-24T22:02:22.331" v="2556" actId="20577"/>
        <pc:sldMkLst>
          <pc:docMk/>
          <pc:sldMk cId="2488832698" sldId="262"/>
        </pc:sldMkLst>
        <pc:spChg chg="add del mod">
          <ac:chgData name="Leo Visser" userId="f6ae024c-8ea1-45d8-b43d-d61d5e71de4d" providerId="ADAL" clId="{36E53FC8-3D4C-4307-A7EA-C461D3E3731E}" dt="2023-05-24T20:03:44.904" v="530" actId="478"/>
          <ac:spMkLst>
            <pc:docMk/>
            <pc:sldMk cId="2488832698" sldId="262"/>
            <ac:spMk id="3" creationId="{BEAAF1A0-780B-D0C1-EC10-687D6F3BFCDE}"/>
          </ac:spMkLst>
        </pc:spChg>
        <pc:spChg chg="add mod">
          <ac:chgData name="Leo Visser" userId="f6ae024c-8ea1-45d8-b43d-d61d5e71de4d" providerId="ADAL" clId="{36E53FC8-3D4C-4307-A7EA-C461D3E3731E}" dt="2023-05-24T20:05:59.842" v="567" actId="1076"/>
          <ac:spMkLst>
            <pc:docMk/>
            <pc:sldMk cId="2488832698" sldId="262"/>
            <ac:spMk id="14" creationId="{8BBD0910-5075-F726-9DAB-52311ED17BEF}"/>
          </ac:spMkLst>
        </pc:spChg>
        <pc:spChg chg="add mod">
          <ac:chgData name="Leo Visser" userId="f6ae024c-8ea1-45d8-b43d-d61d5e71de4d" providerId="ADAL" clId="{36E53FC8-3D4C-4307-A7EA-C461D3E3731E}" dt="2023-05-24T20:16:07.298" v="790" actId="20577"/>
          <ac:spMkLst>
            <pc:docMk/>
            <pc:sldMk cId="2488832698" sldId="262"/>
            <ac:spMk id="15" creationId="{943B847C-278A-8F46-F688-230C6AAE7615}"/>
          </ac:spMkLst>
        </pc:spChg>
        <pc:spChg chg="mod">
          <ac:chgData name="Leo Visser" userId="f6ae024c-8ea1-45d8-b43d-d61d5e71de4d" providerId="ADAL" clId="{36E53FC8-3D4C-4307-A7EA-C461D3E3731E}" dt="2023-05-24T19:53:43.099" v="528" actId="20577"/>
          <ac:spMkLst>
            <pc:docMk/>
            <pc:sldMk cId="2488832698" sldId="262"/>
            <ac:spMk id="114" creationId="{00000000-0000-0000-0000-000000000000}"/>
          </ac:spMkLst>
        </pc:spChg>
        <pc:spChg chg="del">
          <ac:chgData name="Leo Visser" userId="f6ae024c-8ea1-45d8-b43d-d61d5e71de4d" providerId="ADAL" clId="{36E53FC8-3D4C-4307-A7EA-C461D3E3731E}" dt="2023-05-24T20:03:42.016" v="529" actId="478"/>
          <ac:spMkLst>
            <pc:docMk/>
            <pc:sldMk cId="2488832698" sldId="262"/>
            <ac:spMk id="115" creationId="{00000000-0000-0000-0000-000000000000}"/>
          </ac:spMkLst>
        </pc:spChg>
        <pc:picChg chg="add mod">
          <ac:chgData name="Leo Visser" userId="f6ae024c-8ea1-45d8-b43d-d61d5e71de4d" providerId="ADAL" clId="{36E53FC8-3D4C-4307-A7EA-C461D3E3731E}" dt="2023-05-24T20:04:45.564" v="535" actId="27349"/>
          <ac:picMkLst>
            <pc:docMk/>
            <pc:sldMk cId="2488832698" sldId="262"/>
            <ac:picMk id="5" creationId="{D7551196-C59A-8955-1913-327F5046FC96}"/>
          </ac:picMkLst>
        </pc:picChg>
        <pc:picChg chg="add mod">
          <ac:chgData name="Leo Visser" userId="f6ae024c-8ea1-45d8-b43d-d61d5e71de4d" providerId="ADAL" clId="{36E53FC8-3D4C-4307-A7EA-C461D3E3731E}" dt="2023-05-24T20:05:15.516" v="539" actId="27349"/>
          <ac:picMkLst>
            <pc:docMk/>
            <pc:sldMk cId="2488832698" sldId="262"/>
            <ac:picMk id="7" creationId="{71ED6D2D-5BAC-1C41-CCFF-C90D4A144A02}"/>
          </ac:picMkLst>
        </pc:picChg>
        <pc:cxnChg chg="add mod">
          <ac:chgData name="Leo Visser" userId="f6ae024c-8ea1-45d8-b43d-d61d5e71de4d" providerId="ADAL" clId="{36E53FC8-3D4C-4307-A7EA-C461D3E3731E}" dt="2023-05-24T20:05:29.526" v="541" actId="13822"/>
          <ac:cxnSpMkLst>
            <pc:docMk/>
            <pc:sldMk cId="2488832698" sldId="262"/>
            <ac:cxnSpMk id="9" creationId="{CE3700E6-2831-1ED8-AD47-C9D1521531F7}"/>
          </ac:cxnSpMkLst>
        </pc:cxnChg>
        <pc:cxnChg chg="add mod">
          <ac:chgData name="Leo Visser" userId="f6ae024c-8ea1-45d8-b43d-d61d5e71de4d" providerId="ADAL" clId="{36E53FC8-3D4C-4307-A7EA-C461D3E3731E}" dt="2023-05-24T20:05:40.433" v="545" actId="14100"/>
          <ac:cxnSpMkLst>
            <pc:docMk/>
            <pc:sldMk cId="2488832698" sldId="262"/>
            <ac:cxnSpMk id="10" creationId="{FE25C558-4EA4-E862-F441-5AEAAB335C7B}"/>
          </ac:cxnSpMkLst>
        </pc:cxnChg>
      </pc:sldChg>
      <pc:sldChg chg="addSp modSp add mod modNotesTx">
        <pc:chgData name="Leo Visser" userId="f6ae024c-8ea1-45d8-b43d-d61d5e71de4d" providerId="ADAL" clId="{36E53FC8-3D4C-4307-A7EA-C461D3E3731E}" dt="2023-05-24T20:52:40.927" v="1075"/>
        <pc:sldMkLst>
          <pc:docMk/>
          <pc:sldMk cId="2997831109" sldId="263"/>
        </pc:sldMkLst>
        <pc:spChg chg="add mod">
          <ac:chgData name="Leo Visser" userId="f6ae024c-8ea1-45d8-b43d-d61d5e71de4d" providerId="ADAL" clId="{36E53FC8-3D4C-4307-A7EA-C461D3E3731E}" dt="2023-05-24T20:52:40.927" v="1075"/>
          <ac:spMkLst>
            <pc:docMk/>
            <pc:sldMk cId="2997831109" sldId="263"/>
            <ac:spMk id="4" creationId="{C2E3441E-44F5-F48C-D891-1DFEBB55C571}"/>
          </ac:spMkLst>
        </pc:spChg>
        <pc:spChg chg="add mod">
          <ac:chgData name="Leo Visser" userId="f6ae024c-8ea1-45d8-b43d-d61d5e71de4d" providerId="ADAL" clId="{36E53FC8-3D4C-4307-A7EA-C461D3E3731E}" dt="2023-05-24T20:12:23.946" v="718" actId="1038"/>
          <ac:spMkLst>
            <pc:docMk/>
            <pc:sldMk cId="2997831109" sldId="263"/>
            <ac:spMk id="6" creationId="{BAE13C64-86DE-73A8-B195-A833496DC46B}"/>
          </ac:spMkLst>
        </pc:spChg>
        <pc:spChg chg="mod">
          <ac:chgData name="Leo Visser" userId="f6ae024c-8ea1-45d8-b43d-d61d5e71de4d" providerId="ADAL" clId="{36E53FC8-3D4C-4307-A7EA-C461D3E3731E}" dt="2023-05-24T20:52:02.488" v="1067" actId="1076"/>
          <ac:spMkLst>
            <pc:docMk/>
            <pc:sldMk cId="2997831109" sldId="263"/>
            <ac:spMk id="14" creationId="{8BBD0910-5075-F726-9DAB-52311ED17BEF}"/>
          </ac:spMkLst>
        </pc:spChg>
        <pc:spChg chg="mod">
          <ac:chgData name="Leo Visser" userId="f6ae024c-8ea1-45d8-b43d-d61d5e71de4d" providerId="ADAL" clId="{36E53FC8-3D4C-4307-A7EA-C461D3E3731E}" dt="2023-05-24T20:52:31.659" v="1074" actId="1076"/>
          <ac:spMkLst>
            <pc:docMk/>
            <pc:sldMk cId="2997831109" sldId="263"/>
            <ac:spMk id="15" creationId="{943B847C-278A-8F46-F688-230C6AAE7615}"/>
          </ac:spMkLst>
        </pc:spChg>
        <pc:spChg chg="add mod">
          <ac:chgData name="Leo Visser" userId="f6ae024c-8ea1-45d8-b43d-d61d5e71de4d" providerId="ADAL" clId="{36E53FC8-3D4C-4307-A7EA-C461D3E3731E}" dt="2023-05-24T20:13:55.443" v="749" actId="1076"/>
          <ac:spMkLst>
            <pc:docMk/>
            <pc:sldMk cId="2997831109" sldId="263"/>
            <ac:spMk id="17" creationId="{D599BB44-6EA9-5C82-A643-C93D63EA3B3E}"/>
          </ac:spMkLst>
        </pc:spChg>
        <pc:spChg chg="add mod">
          <ac:chgData name="Leo Visser" userId="f6ae024c-8ea1-45d8-b43d-d61d5e71de4d" providerId="ADAL" clId="{36E53FC8-3D4C-4307-A7EA-C461D3E3731E}" dt="2023-05-24T20:51:58.770" v="1066" actId="1076"/>
          <ac:spMkLst>
            <pc:docMk/>
            <pc:sldMk cId="2997831109" sldId="263"/>
            <ac:spMk id="29" creationId="{E11CBE8A-E776-E588-B06D-F6E8B0939E1C}"/>
          </ac:spMkLst>
        </pc:spChg>
        <pc:spChg chg="add mod">
          <ac:chgData name="Leo Visser" userId="f6ae024c-8ea1-45d8-b43d-d61d5e71de4d" providerId="ADAL" clId="{36E53FC8-3D4C-4307-A7EA-C461D3E3731E}" dt="2023-05-24T20:20:12.684" v="949" actId="20577"/>
          <ac:spMkLst>
            <pc:docMk/>
            <pc:sldMk cId="2997831109" sldId="263"/>
            <ac:spMk id="36" creationId="{566BDB46-32D6-E812-78AF-0001ECD923D0}"/>
          </ac:spMkLst>
        </pc:spChg>
        <pc:picChg chg="mod">
          <ac:chgData name="Leo Visser" userId="f6ae024c-8ea1-45d8-b43d-d61d5e71de4d" providerId="ADAL" clId="{36E53FC8-3D4C-4307-A7EA-C461D3E3731E}" dt="2023-05-24T20:12:23.946" v="718" actId="1038"/>
          <ac:picMkLst>
            <pc:docMk/>
            <pc:sldMk cId="2997831109" sldId="263"/>
            <ac:picMk id="5" creationId="{D7551196-C59A-8955-1913-327F5046FC96}"/>
          </ac:picMkLst>
        </pc:picChg>
        <pc:picChg chg="mod">
          <ac:chgData name="Leo Visser" userId="f6ae024c-8ea1-45d8-b43d-d61d5e71de4d" providerId="ADAL" clId="{36E53FC8-3D4C-4307-A7EA-C461D3E3731E}" dt="2023-05-24T20:12:23.946" v="718" actId="1038"/>
          <ac:picMkLst>
            <pc:docMk/>
            <pc:sldMk cId="2997831109" sldId="263"/>
            <ac:picMk id="7" creationId="{71ED6D2D-5BAC-1C41-CCFF-C90D4A144A02}"/>
          </ac:picMkLst>
        </pc:picChg>
        <pc:picChg chg="add mod">
          <ac:chgData name="Leo Visser" userId="f6ae024c-8ea1-45d8-b43d-d61d5e71de4d" providerId="ADAL" clId="{36E53FC8-3D4C-4307-A7EA-C461D3E3731E}" dt="2023-05-24T20:12:23.946" v="718" actId="1038"/>
          <ac:picMkLst>
            <pc:docMk/>
            <pc:sldMk cId="2997831109" sldId="263"/>
            <ac:picMk id="11" creationId="{CF1C3274-BB83-CE70-EB60-A8F3571C194B}"/>
          </ac:picMkLst>
        </pc:picChg>
        <pc:picChg chg="add mod">
          <ac:chgData name="Leo Visser" userId="f6ae024c-8ea1-45d8-b43d-d61d5e71de4d" providerId="ADAL" clId="{36E53FC8-3D4C-4307-A7EA-C461D3E3731E}" dt="2023-05-24T20:14:04.994" v="750" actId="1076"/>
          <ac:picMkLst>
            <pc:docMk/>
            <pc:sldMk cId="2997831109" sldId="263"/>
            <ac:picMk id="13" creationId="{E0CB9A0C-326D-06D4-D1F1-8EBC9CC481E8}"/>
          </ac:picMkLst>
        </pc:picChg>
        <pc:picChg chg="add mod">
          <ac:chgData name="Leo Visser" userId="f6ae024c-8ea1-45d8-b43d-d61d5e71de4d" providerId="ADAL" clId="{36E53FC8-3D4C-4307-A7EA-C461D3E3731E}" dt="2023-05-24T20:13:18.949" v="730" actId="1076"/>
          <ac:picMkLst>
            <pc:docMk/>
            <pc:sldMk cId="2997831109" sldId="263"/>
            <ac:picMk id="16" creationId="{BD900EAF-9F6C-9D26-FF85-0CBDC34A45CA}"/>
          </ac:picMkLst>
        </pc:picChg>
        <pc:cxnChg chg="mod">
          <ac:chgData name="Leo Visser" userId="f6ae024c-8ea1-45d8-b43d-d61d5e71de4d" providerId="ADAL" clId="{36E53FC8-3D4C-4307-A7EA-C461D3E3731E}" dt="2023-05-24T20:12:23.946" v="718" actId="1038"/>
          <ac:cxnSpMkLst>
            <pc:docMk/>
            <pc:sldMk cId="2997831109" sldId="263"/>
            <ac:cxnSpMk id="9" creationId="{CE3700E6-2831-1ED8-AD47-C9D1521531F7}"/>
          </ac:cxnSpMkLst>
        </pc:cxnChg>
        <pc:cxnChg chg="mod">
          <ac:chgData name="Leo Visser" userId="f6ae024c-8ea1-45d8-b43d-d61d5e71de4d" providerId="ADAL" clId="{36E53FC8-3D4C-4307-A7EA-C461D3E3731E}" dt="2023-05-24T20:12:23.946" v="718" actId="1038"/>
          <ac:cxnSpMkLst>
            <pc:docMk/>
            <pc:sldMk cId="2997831109" sldId="263"/>
            <ac:cxnSpMk id="10" creationId="{FE25C558-4EA4-E862-F441-5AEAAB335C7B}"/>
          </ac:cxnSpMkLst>
        </pc:cxnChg>
        <pc:cxnChg chg="add mod">
          <ac:chgData name="Leo Visser" userId="f6ae024c-8ea1-45d8-b43d-d61d5e71de4d" providerId="ADAL" clId="{36E53FC8-3D4C-4307-A7EA-C461D3E3731E}" dt="2023-05-24T20:14:30.904" v="757" actId="14100"/>
          <ac:cxnSpMkLst>
            <pc:docMk/>
            <pc:sldMk cId="2997831109" sldId="263"/>
            <ac:cxnSpMk id="18" creationId="{97F6D857-6F3F-37BD-10AC-328767CCC90E}"/>
          </ac:cxnSpMkLst>
        </pc:cxnChg>
        <pc:cxnChg chg="add mod">
          <ac:chgData name="Leo Visser" userId="f6ae024c-8ea1-45d8-b43d-d61d5e71de4d" providerId="ADAL" clId="{36E53FC8-3D4C-4307-A7EA-C461D3E3731E}" dt="2023-05-24T20:52:10.556" v="1069" actId="14100"/>
          <ac:cxnSpMkLst>
            <pc:docMk/>
            <pc:sldMk cId="2997831109" sldId="263"/>
            <ac:cxnSpMk id="24" creationId="{FC96D4CA-1C3D-2C87-7632-0B4853DFE85D}"/>
          </ac:cxnSpMkLst>
        </pc:cxnChg>
        <pc:cxnChg chg="add mod">
          <ac:chgData name="Leo Visser" userId="f6ae024c-8ea1-45d8-b43d-d61d5e71de4d" providerId="ADAL" clId="{36E53FC8-3D4C-4307-A7EA-C461D3E3731E}" dt="2023-05-24T20:52:28.315" v="1073" actId="14100"/>
          <ac:cxnSpMkLst>
            <pc:docMk/>
            <pc:sldMk cId="2997831109" sldId="263"/>
            <ac:cxnSpMk id="25" creationId="{D77C9C27-ACBB-640E-5AAF-EDDB6234636D}"/>
          </ac:cxnSpMkLst>
        </pc:cxnChg>
        <pc:cxnChg chg="add mod">
          <ac:chgData name="Leo Visser" userId="f6ae024c-8ea1-45d8-b43d-d61d5e71de4d" providerId="ADAL" clId="{36E53FC8-3D4C-4307-A7EA-C461D3E3731E}" dt="2023-05-24T20:52:24.365" v="1072" actId="14100"/>
          <ac:cxnSpMkLst>
            <pc:docMk/>
            <pc:sldMk cId="2997831109" sldId="263"/>
            <ac:cxnSpMk id="30" creationId="{A9891DA9-F74A-3EF2-CF8A-A88038DC6796}"/>
          </ac:cxnSpMkLst>
        </pc:cxnChg>
        <pc:cxnChg chg="add mod">
          <ac:chgData name="Leo Visser" userId="f6ae024c-8ea1-45d8-b43d-d61d5e71de4d" providerId="ADAL" clId="{36E53FC8-3D4C-4307-A7EA-C461D3E3731E}" dt="2023-05-24T20:52:17.459" v="1070" actId="14100"/>
          <ac:cxnSpMkLst>
            <pc:docMk/>
            <pc:sldMk cId="2997831109" sldId="263"/>
            <ac:cxnSpMk id="32" creationId="{0743BF33-14A2-CC34-632D-616BA1D52EE5}"/>
          </ac:cxnSpMkLst>
        </pc:cxnChg>
        <pc:cxnChg chg="add mod">
          <ac:chgData name="Leo Visser" userId="f6ae024c-8ea1-45d8-b43d-d61d5e71de4d" providerId="ADAL" clId="{36E53FC8-3D4C-4307-A7EA-C461D3E3731E}" dt="2023-05-24T20:15:29.269" v="774" actId="14100"/>
          <ac:cxnSpMkLst>
            <pc:docMk/>
            <pc:sldMk cId="2997831109" sldId="263"/>
            <ac:cxnSpMk id="34" creationId="{0C9F695D-9474-7409-9076-870698E2433E}"/>
          </ac:cxnSpMkLst>
        </pc:cxnChg>
      </pc:sldChg>
      <pc:sldChg chg="modSp add mod">
        <pc:chgData name="Leo Visser" userId="f6ae024c-8ea1-45d8-b43d-d61d5e71de4d" providerId="ADAL" clId="{36E53FC8-3D4C-4307-A7EA-C461D3E3731E}" dt="2023-05-24T21:43:16.638" v="1740" actId="20577"/>
        <pc:sldMkLst>
          <pc:docMk/>
          <pc:sldMk cId="428255977" sldId="264"/>
        </pc:sldMkLst>
        <pc:spChg chg="mod">
          <ac:chgData name="Leo Visser" userId="f6ae024c-8ea1-45d8-b43d-d61d5e71de4d" providerId="ADAL" clId="{36E53FC8-3D4C-4307-A7EA-C461D3E3731E}" dt="2023-05-24T21:43:16.638" v="1740" actId="20577"/>
          <ac:spMkLst>
            <pc:docMk/>
            <pc:sldMk cId="428255977" sldId="264"/>
            <ac:spMk id="117" creationId="{00000000-0000-0000-0000-000000000000}"/>
          </ac:spMkLst>
        </pc:spChg>
      </pc:sldChg>
      <pc:sldChg chg="addSp delSp modSp add mod">
        <pc:chgData name="Leo Visser" userId="f6ae024c-8ea1-45d8-b43d-d61d5e71de4d" providerId="ADAL" clId="{36E53FC8-3D4C-4307-A7EA-C461D3E3731E}" dt="2023-05-24T21:01:06.244" v="1136" actId="1076"/>
        <pc:sldMkLst>
          <pc:docMk/>
          <pc:sldMk cId="4040174015" sldId="265"/>
        </pc:sldMkLst>
        <pc:spChg chg="add mod">
          <ac:chgData name="Leo Visser" userId="f6ae024c-8ea1-45d8-b43d-d61d5e71de4d" providerId="ADAL" clId="{36E53FC8-3D4C-4307-A7EA-C461D3E3731E}" dt="2023-05-24T21:01:06.244" v="1136" actId="1076"/>
          <ac:spMkLst>
            <pc:docMk/>
            <pc:sldMk cId="4040174015" sldId="265"/>
            <ac:spMk id="6" creationId="{40B08086-20D7-F0DD-9572-0E43BABAD6F9}"/>
          </ac:spMkLst>
        </pc:spChg>
        <pc:spChg chg="add mod">
          <ac:chgData name="Leo Visser" userId="f6ae024c-8ea1-45d8-b43d-d61d5e71de4d" providerId="ADAL" clId="{36E53FC8-3D4C-4307-A7EA-C461D3E3731E}" dt="2023-05-24T21:01:01.294" v="1134" actId="1076"/>
          <ac:spMkLst>
            <pc:docMk/>
            <pc:sldMk cId="4040174015" sldId="265"/>
            <ac:spMk id="7" creationId="{D91DF40C-3CD0-FF19-D9BC-E4CAB779EEEE}"/>
          </ac:spMkLst>
        </pc:spChg>
        <pc:spChg chg="del">
          <ac:chgData name="Leo Visser" userId="f6ae024c-8ea1-45d8-b43d-d61d5e71de4d" providerId="ADAL" clId="{36E53FC8-3D4C-4307-A7EA-C461D3E3731E}" dt="2023-05-24T20:58:40.955" v="1103" actId="478"/>
          <ac:spMkLst>
            <pc:docMk/>
            <pc:sldMk cId="4040174015" sldId="265"/>
            <ac:spMk id="119" creationId="{00000000-0000-0000-0000-000000000000}"/>
          </ac:spMkLst>
        </pc:spChg>
        <pc:picChg chg="add del mod modCrop">
          <ac:chgData name="Leo Visser" userId="f6ae024c-8ea1-45d8-b43d-d61d5e71de4d" providerId="ADAL" clId="{36E53FC8-3D4C-4307-A7EA-C461D3E3731E}" dt="2023-05-24T21:00:52.106" v="1130" actId="478"/>
          <ac:picMkLst>
            <pc:docMk/>
            <pc:sldMk cId="4040174015" sldId="265"/>
            <ac:picMk id="3" creationId="{96143A72-FC23-DBCA-0C03-EB992D188A65}"/>
          </ac:picMkLst>
        </pc:picChg>
        <pc:picChg chg="add del mod modCrop">
          <ac:chgData name="Leo Visser" userId="f6ae024c-8ea1-45d8-b43d-d61d5e71de4d" providerId="ADAL" clId="{36E53FC8-3D4C-4307-A7EA-C461D3E3731E}" dt="2023-05-24T21:00:30.779" v="1127" actId="478"/>
          <ac:picMkLst>
            <pc:docMk/>
            <pc:sldMk cId="4040174015" sldId="265"/>
            <ac:picMk id="5" creationId="{96F6B9FD-D195-F95E-4304-46A1FCC01BE5}"/>
          </ac:picMkLst>
        </pc:picChg>
        <pc:picChg chg="add mod">
          <ac:chgData name="Leo Visser" userId="f6ae024c-8ea1-45d8-b43d-d61d5e71de4d" providerId="ADAL" clId="{36E53FC8-3D4C-4307-A7EA-C461D3E3731E}" dt="2023-05-24T21:01:02.652" v="1135" actId="1076"/>
          <ac:picMkLst>
            <pc:docMk/>
            <pc:sldMk cId="4040174015" sldId="265"/>
            <ac:picMk id="9" creationId="{6E8B0D4B-CFA6-6BF7-D7DE-3FDE10F842E3}"/>
          </ac:picMkLst>
        </pc:picChg>
        <pc:picChg chg="add mod">
          <ac:chgData name="Leo Visser" userId="f6ae024c-8ea1-45d8-b43d-d61d5e71de4d" providerId="ADAL" clId="{36E53FC8-3D4C-4307-A7EA-C461D3E3731E}" dt="2023-05-24T21:00:58.935" v="1133" actId="1076"/>
          <ac:picMkLst>
            <pc:docMk/>
            <pc:sldMk cId="4040174015" sldId="265"/>
            <ac:picMk id="11" creationId="{65411446-2AA6-5924-A44B-35045C31847F}"/>
          </ac:picMkLst>
        </pc:picChg>
      </pc:sldChg>
      <pc:sldChg chg="addSp delSp modSp add mod modNotesTx">
        <pc:chgData name="Leo Visser" userId="f6ae024c-8ea1-45d8-b43d-d61d5e71de4d" providerId="ADAL" clId="{36E53FC8-3D4C-4307-A7EA-C461D3E3731E}" dt="2023-05-24T21:20:07.567" v="1335" actId="20577"/>
        <pc:sldMkLst>
          <pc:docMk/>
          <pc:sldMk cId="1655522154" sldId="266"/>
        </pc:sldMkLst>
        <pc:spChg chg="add mod">
          <ac:chgData name="Leo Visser" userId="f6ae024c-8ea1-45d8-b43d-d61d5e71de4d" providerId="ADAL" clId="{36E53FC8-3D4C-4307-A7EA-C461D3E3731E}" dt="2023-05-24T21:15:05.567" v="1287" actId="20577"/>
          <ac:spMkLst>
            <pc:docMk/>
            <pc:sldMk cId="1655522154" sldId="266"/>
            <ac:spMk id="11" creationId="{E82E652E-0A46-24AA-3205-4FF2CEE99595}"/>
          </ac:spMkLst>
        </pc:spChg>
        <pc:spChg chg="add mod">
          <ac:chgData name="Leo Visser" userId="f6ae024c-8ea1-45d8-b43d-d61d5e71de4d" providerId="ADAL" clId="{36E53FC8-3D4C-4307-A7EA-C461D3E3731E}" dt="2023-05-24T21:19:36.357" v="1300" actId="1076"/>
          <ac:spMkLst>
            <pc:docMk/>
            <pc:sldMk cId="1655522154" sldId="266"/>
            <ac:spMk id="13" creationId="{B76AA254-746A-6017-8EE3-B6D6AC51D6DD}"/>
          </ac:spMkLst>
        </pc:spChg>
        <pc:spChg chg="del">
          <ac:chgData name="Leo Visser" userId="f6ae024c-8ea1-45d8-b43d-d61d5e71de4d" providerId="ADAL" clId="{36E53FC8-3D4C-4307-A7EA-C461D3E3731E}" dt="2023-05-24T21:03:08.159" v="1142" actId="478"/>
          <ac:spMkLst>
            <pc:docMk/>
            <pc:sldMk cId="1655522154" sldId="266"/>
            <ac:spMk id="14" creationId="{8BBD0910-5075-F726-9DAB-52311ED17BEF}"/>
          </ac:spMkLst>
        </pc:spChg>
        <pc:spChg chg="del">
          <ac:chgData name="Leo Visser" userId="f6ae024c-8ea1-45d8-b43d-d61d5e71de4d" providerId="ADAL" clId="{36E53FC8-3D4C-4307-A7EA-C461D3E3731E}" dt="2023-05-24T21:03:10.531" v="1144" actId="478"/>
          <ac:spMkLst>
            <pc:docMk/>
            <pc:sldMk cId="1655522154" sldId="266"/>
            <ac:spMk id="15" creationId="{943B847C-278A-8F46-F688-230C6AAE7615}"/>
          </ac:spMkLst>
        </pc:spChg>
        <pc:spChg chg="mod">
          <ac:chgData name="Leo Visser" userId="f6ae024c-8ea1-45d8-b43d-d61d5e71de4d" providerId="ADAL" clId="{36E53FC8-3D4C-4307-A7EA-C461D3E3731E}" dt="2023-05-24T21:02:59.214" v="1139" actId="5793"/>
          <ac:spMkLst>
            <pc:docMk/>
            <pc:sldMk cId="1655522154" sldId="266"/>
            <ac:spMk id="114" creationId="{00000000-0000-0000-0000-000000000000}"/>
          </ac:spMkLst>
        </pc:spChg>
        <pc:picChg chg="add mod">
          <ac:chgData name="Leo Visser" userId="f6ae024c-8ea1-45d8-b43d-d61d5e71de4d" providerId="ADAL" clId="{36E53FC8-3D4C-4307-A7EA-C461D3E3731E}" dt="2023-05-24T21:14:53.399" v="1270" actId="1076"/>
          <ac:picMkLst>
            <pc:docMk/>
            <pc:sldMk cId="1655522154" sldId="266"/>
            <ac:picMk id="2" creationId="{9596B70C-F4F8-83BF-090F-78F05E0BAC28}"/>
          </ac:picMkLst>
        </pc:picChg>
        <pc:picChg chg="del">
          <ac:chgData name="Leo Visser" userId="f6ae024c-8ea1-45d8-b43d-d61d5e71de4d" providerId="ADAL" clId="{36E53FC8-3D4C-4307-A7EA-C461D3E3731E}" dt="2023-05-24T21:03:06.423" v="1140" actId="478"/>
          <ac:picMkLst>
            <pc:docMk/>
            <pc:sldMk cId="1655522154" sldId="266"/>
            <ac:picMk id="5" creationId="{D7551196-C59A-8955-1913-327F5046FC96}"/>
          </ac:picMkLst>
        </pc:picChg>
        <pc:picChg chg="del">
          <ac:chgData name="Leo Visser" userId="f6ae024c-8ea1-45d8-b43d-d61d5e71de4d" providerId="ADAL" clId="{36E53FC8-3D4C-4307-A7EA-C461D3E3731E}" dt="2023-05-24T21:03:11.136" v="1145" actId="478"/>
          <ac:picMkLst>
            <pc:docMk/>
            <pc:sldMk cId="1655522154" sldId="266"/>
            <ac:picMk id="7" creationId="{71ED6D2D-5BAC-1C41-CCFF-C90D4A144A02}"/>
          </ac:picMkLst>
        </pc:picChg>
        <pc:picChg chg="add mod">
          <ac:chgData name="Leo Visser" userId="f6ae024c-8ea1-45d8-b43d-d61d5e71de4d" providerId="ADAL" clId="{36E53FC8-3D4C-4307-A7EA-C461D3E3731E}" dt="2023-05-24T21:19:33.472" v="1299" actId="1076"/>
          <ac:picMkLst>
            <pc:docMk/>
            <pc:sldMk cId="1655522154" sldId="266"/>
            <ac:picMk id="12" creationId="{AF288087-F2B4-5F05-F60C-4D71CB4DBD5F}"/>
          </ac:picMkLst>
        </pc:picChg>
        <pc:picChg chg="add mod ord">
          <ac:chgData name="Leo Visser" userId="f6ae024c-8ea1-45d8-b43d-d61d5e71de4d" providerId="ADAL" clId="{36E53FC8-3D4C-4307-A7EA-C461D3E3731E}" dt="2023-05-24T21:19:30.883" v="1298" actId="167"/>
          <ac:picMkLst>
            <pc:docMk/>
            <pc:sldMk cId="1655522154" sldId="266"/>
            <ac:picMk id="16" creationId="{CA407110-50FB-B95C-46CB-FE9CBCDB9F8D}"/>
          </ac:picMkLst>
        </pc:picChg>
        <pc:picChg chg="add mod">
          <ac:chgData name="Leo Visser" userId="f6ae024c-8ea1-45d8-b43d-d61d5e71de4d" providerId="ADAL" clId="{36E53FC8-3D4C-4307-A7EA-C461D3E3731E}" dt="2023-05-24T21:14:16.891" v="1262" actId="1076"/>
          <ac:picMkLst>
            <pc:docMk/>
            <pc:sldMk cId="1655522154" sldId="266"/>
            <ac:picMk id="1026" creationId="{F9990E10-0888-AB92-E3DF-5484D3A41389}"/>
          </ac:picMkLst>
        </pc:picChg>
        <pc:cxnChg chg="add mod">
          <ac:chgData name="Leo Visser" userId="f6ae024c-8ea1-45d8-b43d-d61d5e71de4d" providerId="ADAL" clId="{36E53FC8-3D4C-4307-A7EA-C461D3E3731E}" dt="2023-05-24T21:14:44.269" v="1266" actId="1076"/>
          <ac:cxnSpMkLst>
            <pc:docMk/>
            <pc:sldMk cId="1655522154" sldId="266"/>
            <ac:cxnSpMk id="3" creationId="{B0DD3301-4A2E-C196-5BF7-268DDB9E01B3}"/>
          </ac:cxnSpMkLst>
        </pc:cxnChg>
        <pc:cxnChg chg="add mod">
          <ac:chgData name="Leo Visser" userId="f6ae024c-8ea1-45d8-b43d-d61d5e71de4d" providerId="ADAL" clId="{36E53FC8-3D4C-4307-A7EA-C461D3E3731E}" dt="2023-05-24T21:14:49.839" v="1269" actId="14100"/>
          <ac:cxnSpMkLst>
            <pc:docMk/>
            <pc:sldMk cId="1655522154" sldId="266"/>
            <ac:cxnSpMk id="4" creationId="{85A969F0-2084-A37A-15AC-15A419693D79}"/>
          </ac:cxnSpMkLst>
        </pc:cxnChg>
        <pc:cxnChg chg="del">
          <ac:chgData name="Leo Visser" userId="f6ae024c-8ea1-45d8-b43d-d61d5e71de4d" providerId="ADAL" clId="{36E53FC8-3D4C-4307-A7EA-C461D3E3731E}" dt="2023-05-24T21:03:07.013" v="1141" actId="478"/>
          <ac:cxnSpMkLst>
            <pc:docMk/>
            <pc:sldMk cId="1655522154" sldId="266"/>
            <ac:cxnSpMk id="9" creationId="{CE3700E6-2831-1ED8-AD47-C9D1521531F7}"/>
          </ac:cxnSpMkLst>
        </pc:cxnChg>
        <pc:cxnChg chg="del">
          <ac:chgData name="Leo Visser" userId="f6ae024c-8ea1-45d8-b43d-d61d5e71de4d" providerId="ADAL" clId="{36E53FC8-3D4C-4307-A7EA-C461D3E3731E}" dt="2023-05-24T21:03:09.446" v="1143" actId="478"/>
          <ac:cxnSpMkLst>
            <pc:docMk/>
            <pc:sldMk cId="1655522154" sldId="266"/>
            <ac:cxnSpMk id="10" creationId="{FE25C558-4EA4-E862-F441-5AEAAB335C7B}"/>
          </ac:cxnSpMkLst>
        </pc:cxnChg>
        <pc:cxnChg chg="add mod">
          <ac:chgData name="Leo Visser" userId="f6ae024c-8ea1-45d8-b43d-d61d5e71de4d" providerId="ADAL" clId="{36E53FC8-3D4C-4307-A7EA-C461D3E3731E}" dt="2023-05-24T21:19:51.655" v="1304" actId="693"/>
          <ac:cxnSpMkLst>
            <pc:docMk/>
            <pc:sldMk cId="1655522154" sldId="266"/>
            <ac:cxnSpMk id="17" creationId="{91CC0B3C-BD9C-CC2D-C608-E4059F0A9A75}"/>
          </ac:cxnSpMkLst>
        </pc:cxnChg>
      </pc:sldChg>
      <pc:sldChg chg="addSp modSp add mod ord modNotesTx">
        <pc:chgData name="Leo Visser" userId="f6ae024c-8ea1-45d8-b43d-d61d5e71de4d" providerId="ADAL" clId="{36E53FC8-3D4C-4307-A7EA-C461D3E3731E}" dt="2023-05-24T21:26:38.286" v="1538"/>
        <pc:sldMkLst>
          <pc:docMk/>
          <pc:sldMk cId="2498513496" sldId="267"/>
        </pc:sldMkLst>
        <pc:spChg chg="add mod">
          <ac:chgData name="Leo Visser" userId="f6ae024c-8ea1-45d8-b43d-d61d5e71de4d" providerId="ADAL" clId="{36E53FC8-3D4C-4307-A7EA-C461D3E3731E}" dt="2023-05-24T21:22:46.083" v="1384" actId="20577"/>
          <ac:spMkLst>
            <pc:docMk/>
            <pc:sldMk cId="2498513496" sldId="267"/>
            <ac:spMk id="6" creationId="{25ACBD94-D271-3FCA-4BB6-E185732CED1F}"/>
          </ac:spMkLst>
        </pc:spChg>
        <pc:picChg chg="add mod">
          <ac:chgData name="Leo Visser" userId="f6ae024c-8ea1-45d8-b43d-d61d5e71de4d" providerId="ADAL" clId="{36E53FC8-3D4C-4307-A7EA-C461D3E3731E}" dt="2023-05-24T21:20:51.689" v="1338" actId="1076"/>
          <ac:picMkLst>
            <pc:docMk/>
            <pc:sldMk cId="2498513496" sldId="267"/>
            <ac:picMk id="5" creationId="{31F11A6F-7A1F-11B2-C3F4-F963DB056BE9}"/>
          </ac:picMkLst>
        </pc:picChg>
        <pc:cxnChg chg="add mod">
          <ac:chgData name="Leo Visser" userId="f6ae024c-8ea1-45d8-b43d-d61d5e71de4d" providerId="ADAL" clId="{36E53FC8-3D4C-4307-A7EA-C461D3E3731E}" dt="2023-05-24T21:21:09.066" v="1352" actId="1076"/>
          <ac:cxnSpMkLst>
            <pc:docMk/>
            <pc:sldMk cId="2498513496" sldId="267"/>
            <ac:cxnSpMk id="7" creationId="{6FACCD99-287B-C3E1-E0CD-DFB6177E6E01}"/>
          </ac:cxnSpMkLst>
        </pc:cxnChg>
        <pc:cxnChg chg="add mod">
          <ac:chgData name="Leo Visser" userId="f6ae024c-8ea1-45d8-b43d-d61d5e71de4d" providerId="ADAL" clId="{36E53FC8-3D4C-4307-A7EA-C461D3E3731E}" dt="2023-05-24T21:21:16.325" v="1355" actId="14100"/>
          <ac:cxnSpMkLst>
            <pc:docMk/>
            <pc:sldMk cId="2498513496" sldId="267"/>
            <ac:cxnSpMk id="8" creationId="{8E720AF0-5440-B5B2-2AF2-A6DC23BCC0C2}"/>
          </ac:cxnSpMkLst>
        </pc:cxnChg>
        <pc:cxnChg chg="add mod">
          <ac:chgData name="Leo Visser" userId="f6ae024c-8ea1-45d8-b43d-d61d5e71de4d" providerId="ADAL" clId="{36E53FC8-3D4C-4307-A7EA-C461D3E3731E}" dt="2023-05-24T21:21:45.522" v="1362" actId="13822"/>
          <ac:cxnSpMkLst>
            <pc:docMk/>
            <pc:sldMk cId="2498513496" sldId="267"/>
            <ac:cxnSpMk id="10" creationId="{57928B0B-3F24-D4C3-6E00-9136924FE102}"/>
          </ac:cxnSpMkLst>
        </pc:cxnChg>
        <pc:cxnChg chg="add mod">
          <ac:chgData name="Leo Visser" userId="f6ae024c-8ea1-45d8-b43d-d61d5e71de4d" providerId="ADAL" clId="{36E53FC8-3D4C-4307-A7EA-C461D3E3731E}" dt="2023-05-24T21:22:13.466" v="1370" actId="14100"/>
          <ac:cxnSpMkLst>
            <pc:docMk/>
            <pc:sldMk cId="2498513496" sldId="267"/>
            <ac:cxnSpMk id="20" creationId="{EF8BBD21-9AB5-1934-90AA-443CE449FDF8}"/>
          </ac:cxnSpMkLst>
        </pc:cxnChg>
        <pc:cxnChg chg="add mod">
          <ac:chgData name="Leo Visser" userId="f6ae024c-8ea1-45d8-b43d-d61d5e71de4d" providerId="ADAL" clId="{36E53FC8-3D4C-4307-A7EA-C461D3E3731E}" dt="2023-05-24T21:22:28.101" v="1372" actId="14100"/>
          <ac:cxnSpMkLst>
            <pc:docMk/>
            <pc:sldMk cId="2498513496" sldId="267"/>
            <ac:cxnSpMk id="26" creationId="{9D3171A8-A95F-B30C-225D-53A02A189E03}"/>
          </ac:cxnSpMkLst>
        </pc:cxnChg>
      </pc:sldChg>
      <pc:sldChg chg="modSp add mod">
        <pc:chgData name="Leo Visser" userId="f6ae024c-8ea1-45d8-b43d-d61d5e71de4d" providerId="ADAL" clId="{36E53FC8-3D4C-4307-A7EA-C461D3E3731E}" dt="2023-05-24T21:43:19.172" v="1742" actId="20577"/>
        <pc:sldMkLst>
          <pc:docMk/>
          <pc:sldMk cId="1531973581" sldId="268"/>
        </pc:sldMkLst>
        <pc:spChg chg="mod">
          <ac:chgData name="Leo Visser" userId="f6ae024c-8ea1-45d8-b43d-d61d5e71de4d" providerId="ADAL" clId="{36E53FC8-3D4C-4307-A7EA-C461D3E3731E}" dt="2023-05-24T21:43:19.172" v="1742" actId="20577"/>
          <ac:spMkLst>
            <pc:docMk/>
            <pc:sldMk cId="1531973581" sldId="268"/>
            <ac:spMk id="117" creationId="{00000000-0000-0000-0000-000000000000}"/>
          </ac:spMkLst>
        </pc:spChg>
      </pc:sldChg>
      <pc:sldChg chg="addSp delSp modSp add mod">
        <pc:chgData name="Leo Visser" userId="f6ae024c-8ea1-45d8-b43d-d61d5e71de4d" providerId="ADAL" clId="{36E53FC8-3D4C-4307-A7EA-C461D3E3731E}" dt="2023-05-24T21:26:06.909" v="1536" actId="1036"/>
        <pc:sldMkLst>
          <pc:docMk/>
          <pc:sldMk cId="129898519" sldId="269"/>
        </pc:sldMkLst>
        <pc:spChg chg="mod">
          <ac:chgData name="Leo Visser" userId="f6ae024c-8ea1-45d8-b43d-d61d5e71de4d" providerId="ADAL" clId="{36E53FC8-3D4C-4307-A7EA-C461D3E3731E}" dt="2023-05-24T21:25:19.886" v="1525" actId="1076"/>
          <ac:spMkLst>
            <pc:docMk/>
            <pc:sldMk cId="129898519" sldId="269"/>
            <ac:spMk id="6" creationId="{40B08086-20D7-F0DD-9572-0E43BABAD6F9}"/>
          </ac:spMkLst>
        </pc:spChg>
        <pc:spChg chg="del mod">
          <ac:chgData name="Leo Visser" userId="f6ae024c-8ea1-45d8-b43d-d61d5e71de4d" providerId="ADAL" clId="{36E53FC8-3D4C-4307-A7EA-C461D3E3731E}" dt="2023-05-24T21:24:06.406" v="1516" actId="478"/>
          <ac:spMkLst>
            <pc:docMk/>
            <pc:sldMk cId="129898519" sldId="269"/>
            <ac:spMk id="7" creationId="{D91DF40C-3CD0-FF19-D9BC-E4CAB779EEEE}"/>
          </ac:spMkLst>
        </pc:spChg>
        <pc:spChg chg="add mod">
          <ac:chgData name="Leo Visser" userId="f6ae024c-8ea1-45d8-b43d-d61d5e71de4d" providerId="ADAL" clId="{36E53FC8-3D4C-4307-A7EA-C461D3E3731E}" dt="2023-05-24T21:26:06.909" v="1536" actId="1036"/>
          <ac:spMkLst>
            <pc:docMk/>
            <pc:sldMk cId="129898519" sldId="269"/>
            <ac:spMk id="8" creationId="{13B34C25-3BAF-D7CD-6EAD-BACF64EAB385}"/>
          </ac:spMkLst>
        </pc:spChg>
        <pc:picChg chg="add mod">
          <ac:chgData name="Leo Visser" userId="f6ae024c-8ea1-45d8-b43d-d61d5e71de4d" providerId="ADAL" clId="{36E53FC8-3D4C-4307-A7EA-C461D3E3731E}" dt="2023-05-24T21:25:22.008" v="1526" actId="1076"/>
          <ac:picMkLst>
            <pc:docMk/>
            <pc:sldMk cId="129898519" sldId="269"/>
            <ac:picMk id="3" creationId="{69303757-1762-57A9-91A1-90D594FBE746}"/>
          </ac:picMkLst>
        </pc:picChg>
        <pc:picChg chg="add mod">
          <ac:chgData name="Leo Visser" userId="f6ae024c-8ea1-45d8-b43d-d61d5e71de4d" providerId="ADAL" clId="{36E53FC8-3D4C-4307-A7EA-C461D3E3731E}" dt="2023-05-24T21:26:00.100" v="1532" actId="1076"/>
          <ac:picMkLst>
            <pc:docMk/>
            <pc:sldMk cId="129898519" sldId="269"/>
            <ac:picMk id="5" creationId="{87FDCF98-8052-1044-F3E7-A973342DC2E4}"/>
          </ac:picMkLst>
        </pc:picChg>
        <pc:picChg chg="del mod">
          <ac:chgData name="Leo Visser" userId="f6ae024c-8ea1-45d8-b43d-d61d5e71de4d" providerId="ADAL" clId="{36E53FC8-3D4C-4307-A7EA-C461D3E3731E}" dt="2023-05-24T21:24:10.823" v="1519" actId="478"/>
          <ac:picMkLst>
            <pc:docMk/>
            <pc:sldMk cId="129898519" sldId="269"/>
            <ac:picMk id="9" creationId="{6E8B0D4B-CFA6-6BF7-D7DE-3FDE10F842E3}"/>
          </ac:picMkLst>
        </pc:picChg>
        <pc:picChg chg="del">
          <ac:chgData name="Leo Visser" userId="f6ae024c-8ea1-45d8-b43d-d61d5e71de4d" providerId="ADAL" clId="{36E53FC8-3D4C-4307-A7EA-C461D3E3731E}" dt="2023-05-24T21:24:04.732" v="1514" actId="478"/>
          <ac:picMkLst>
            <pc:docMk/>
            <pc:sldMk cId="129898519" sldId="269"/>
            <ac:picMk id="11" creationId="{65411446-2AA6-5924-A44B-35045C31847F}"/>
          </ac:picMkLst>
        </pc:picChg>
      </pc:sldChg>
      <pc:sldChg chg="addSp modSp add mod modNotesTx">
        <pc:chgData name="Leo Visser" userId="f6ae024c-8ea1-45d8-b43d-d61d5e71de4d" providerId="ADAL" clId="{36E53FC8-3D4C-4307-A7EA-C461D3E3731E}" dt="2023-05-24T21:45:11.401" v="1832" actId="20577"/>
        <pc:sldMkLst>
          <pc:docMk/>
          <pc:sldMk cId="3343587605" sldId="270"/>
        </pc:sldMkLst>
        <pc:spChg chg="add mod">
          <ac:chgData name="Leo Visser" userId="f6ae024c-8ea1-45d8-b43d-d61d5e71de4d" providerId="ADAL" clId="{36E53FC8-3D4C-4307-A7EA-C461D3E3731E}" dt="2023-05-24T21:28:12.743" v="1571" actId="20577"/>
          <ac:spMkLst>
            <pc:docMk/>
            <pc:sldMk cId="3343587605" sldId="270"/>
            <ac:spMk id="18" creationId="{1F5EA4DE-9284-7DF4-C3A8-44CD68FADF44}"/>
          </ac:spMkLst>
        </pc:spChg>
        <pc:picChg chg="add mod">
          <ac:chgData name="Leo Visser" userId="f6ae024c-8ea1-45d8-b43d-d61d5e71de4d" providerId="ADAL" clId="{36E53FC8-3D4C-4307-A7EA-C461D3E3731E}" dt="2023-05-24T21:27:47.066" v="1546" actId="1076"/>
          <ac:picMkLst>
            <pc:docMk/>
            <pc:sldMk cId="3343587605" sldId="270"/>
            <ac:picMk id="3074" creationId="{21F18CA3-F588-D013-A72E-2FD4FFD51CDF}"/>
          </ac:picMkLst>
        </pc:picChg>
        <pc:cxnChg chg="add mod">
          <ac:chgData name="Leo Visser" userId="f6ae024c-8ea1-45d8-b43d-d61d5e71de4d" providerId="ADAL" clId="{36E53FC8-3D4C-4307-A7EA-C461D3E3731E}" dt="2023-05-24T21:27:56.904" v="1549" actId="14100"/>
          <ac:cxnSpMkLst>
            <pc:docMk/>
            <pc:sldMk cId="3343587605" sldId="270"/>
            <ac:cxnSpMk id="9" creationId="{4DD56FA8-EB4D-E33B-C106-C5E2EFDBA418}"/>
          </ac:cxnSpMkLst>
        </pc:cxnChg>
        <pc:cxnChg chg="add mod">
          <ac:chgData name="Leo Visser" userId="f6ae024c-8ea1-45d8-b43d-d61d5e71de4d" providerId="ADAL" clId="{36E53FC8-3D4C-4307-A7EA-C461D3E3731E}" dt="2023-05-24T21:28:35.564" v="1574" actId="14100"/>
          <ac:cxnSpMkLst>
            <pc:docMk/>
            <pc:sldMk cId="3343587605" sldId="270"/>
            <ac:cxnSpMk id="19" creationId="{466ABF5E-4DEE-36A9-3D07-E2E75A6D059F}"/>
          </ac:cxnSpMkLst>
        </pc:cxnChg>
        <pc:cxnChg chg="add mod">
          <ac:chgData name="Leo Visser" userId="f6ae024c-8ea1-45d8-b43d-d61d5e71de4d" providerId="ADAL" clId="{36E53FC8-3D4C-4307-A7EA-C461D3E3731E}" dt="2023-05-24T21:28:44.023" v="1577" actId="14100"/>
          <ac:cxnSpMkLst>
            <pc:docMk/>
            <pc:sldMk cId="3343587605" sldId="270"/>
            <ac:cxnSpMk id="22" creationId="{0D1A66CA-1B3A-B7DC-1FF0-9DD251E715F9}"/>
          </ac:cxnSpMkLst>
        </pc:cxnChg>
      </pc:sldChg>
      <pc:sldChg chg="modSp add mod">
        <pc:chgData name="Leo Visser" userId="f6ae024c-8ea1-45d8-b43d-d61d5e71de4d" providerId="ADAL" clId="{36E53FC8-3D4C-4307-A7EA-C461D3E3731E}" dt="2023-05-24T21:43:26.457" v="1745" actId="20577"/>
        <pc:sldMkLst>
          <pc:docMk/>
          <pc:sldMk cId="1288880533" sldId="271"/>
        </pc:sldMkLst>
        <pc:spChg chg="mod">
          <ac:chgData name="Leo Visser" userId="f6ae024c-8ea1-45d8-b43d-d61d5e71de4d" providerId="ADAL" clId="{36E53FC8-3D4C-4307-A7EA-C461D3E3731E}" dt="2023-05-24T21:43:26.457" v="1745" actId="20577"/>
          <ac:spMkLst>
            <pc:docMk/>
            <pc:sldMk cId="1288880533" sldId="271"/>
            <ac:spMk id="117" creationId="{00000000-0000-0000-0000-000000000000}"/>
          </ac:spMkLst>
        </pc:spChg>
      </pc:sldChg>
      <pc:sldChg chg="addSp delSp modSp add mod">
        <pc:chgData name="Leo Visser" userId="f6ae024c-8ea1-45d8-b43d-d61d5e71de4d" providerId="ADAL" clId="{36E53FC8-3D4C-4307-A7EA-C461D3E3731E}" dt="2023-05-24T21:45:17.723" v="1833" actId="1076"/>
        <pc:sldMkLst>
          <pc:docMk/>
          <pc:sldMk cId="4265226341" sldId="272"/>
        </pc:sldMkLst>
        <pc:spChg chg="mod">
          <ac:chgData name="Leo Visser" userId="f6ae024c-8ea1-45d8-b43d-d61d5e71de4d" providerId="ADAL" clId="{36E53FC8-3D4C-4307-A7EA-C461D3E3731E}" dt="2023-05-24T21:45:17.723" v="1833" actId="1076"/>
          <ac:spMkLst>
            <pc:docMk/>
            <pc:sldMk cId="4265226341" sldId="272"/>
            <ac:spMk id="6" creationId="{40B08086-20D7-F0DD-9572-0E43BABAD6F9}"/>
          </ac:spMkLst>
        </pc:spChg>
        <pc:spChg chg="del">
          <ac:chgData name="Leo Visser" userId="f6ae024c-8ea1-45d8-b43d-d61d5e71de4d" providerId="ADAL" clId="{36E53FC8-3D4C-4307-A7EA-C461D3E3731E}" dt="2023-05-24T21:44:15.210" v="1749" actId="478"/>
          <ac:spMkLst>
            <pc:docMk/>
            <pc:sldMk cId="4265226341" sldId="272"/>
            <ac:spMk id="8" creationId="{13B34C25-3BAF-D7CD-6EAD-BACF64EAB385}"/>
          </ac:spMkLst>
        </pc:spChg>
        <pc:picChg chg="del">
          <ac:chgData name="Leo Visser" userId="f6ae024c-8ea1-45d8-b43d-d61d5e71de4d" providerId="ADAL" clId="{36E53FC8-3D4C-4307-A7EA-C461D3E3731E}" dt="2023-05-24T21:44:13.637" v="1747" actId="478"/>
          <ac:picMkLst>
            <pc:docMk/>
            <pc:sldMk cId="4265226341" sldId="272"/>
            <ac:picMk id="3" creationId="{69303757-1762-57A9-91A1-90D594FBE746}"/>
          </ac:picMkLst>
        </pc:picChg>
        <pc:picChg chg="add mod">
          <ac:chgData name="Leo Visser" userId="f6ae024c-8ea1-45d8-b43d-d61d5e71de4d" providerId="ADAL" clId="{36E53FC8-3D4C-4307-A7EA-C461D3E3731E}" dt="2023-05-24T21:44:33.754" v="1753" actId="1076"/>
          <ac:picMkLst>
            <pc:docMk/>
            <pc:sldMk cId="4265226341" sldId="272"/>
            <ac:picMk id="4" creationId="{061E43AB-4508-7FC0-56C4-24B5CCFCF892}"/>
          </ac:picMkLst>
        </pc:picChg>
        <pc:picChg chg="del">
          <ac:chgData name="Leo Visser" userId="f6ae024c-8ea1-45d8-b43d-d61d5e71de4d" providerId="ADAL" clId="{36E53FC8-3D4C-4307-A7EA-C461D3E3731E}" dt="2023-05-24T21:44:14.119" v="1748" actId="478"/>
          <ac:picMkLst>
            <pc:docMk/>
            <pc:sldMk cId="4265226341" sldId="272"/>
            <ac:picMk id="5" creationId="{87FDCF98-8052-1044-F3E7-A973342DC2E4}"/>
          </ac:picMkLst>
        </pc:picChg>
      </pc:sldChg>
      <pc:sldChg chg="addSp delSp modSp add mod modNotesTx">
        <pc:chgData name="Leo Visser" userId="f6ae024c-8ea1-45d8-b43d-d61d5e71de4d" providerId="ADAL" clId="{36E53FC8-3D4C-4307-A7EA-C461D3E3731E}" dt="2023-05-24T21:56:39.831" v="2341" actId="20577"/>
        <pc:sldMkLst>
          <pc:docMk/>
          <pc:sldMk cId="3203572084" sldId="273"/>
        </pc:sldMkLst>
        <pc:spChg chg="mod">
          <ac:chgData name="Leo Visser" userId="f6ae024c-8ea1-45d8-b43d-d61d5e71de4d" providerId="ADAL" clId="{36E53FC8-3D4C-4307-A7EA-C461D3E3731E}" dt="2023-05-24T21:47:41.582" v="1890" actId="1076"/>
          <ac:spMkLst>
            <pc:docMk/>
            <pc:sldMk cId="3203572084" sldId="273"/>
            <ac:spMk id="6" creationId="{25ACBD94-D271-3FCA-4BB6-E185732CED1F}"/>
          </ac:spMkLst>
        </pc:spChg>
        <pc:spChg chg="del mod">
          <ac:chgData name="Leo Visser" userId="f6ae024c-8ea1-45d8-b43d-d61d5e71de4d" providerId="ADAL" clId="{36E53FC8-3D4C-4307-A7EA-C461D3E3731E}" dt="2023-05-24T21:49:11.513" v="1911" actId="478"/>
          <ac:spMkLst>
            <pc:docMk/>
            <pc:sldMk cId="3203572084" sldId="273"/>
            <ac:spMk id="11" creationId="{E82E652E-0A46-24AA-3205-4FF2CEE99595}"/>
          </ac:spMkLst>
        </pc:spChg>
        <pc:spChg chg="mod">
          <ac:chgData name="Leo Visser" userId="f6ae024c-8ea1-45d8-b43d-d61d5e71de4d" providerId="ADAL" clId="{36E53FC8-3D4C-4307-A7EA-C461D3E3731E}" dt="2023-05-24T21:47:21.440" v="1881" actId="1076"/>
          <ac:spMkLst>
            <pc:docMk/>
            <pc:sldMk cId="3203572084" sldId="273"/>
            <ac:spMk id="13" creationId="{B76AA254-746A-6017-8EE3-B6D6AC51D6DD}"/>
          </ac:spMkLst>
        </pc:spChg>
        <pc:spChg chg="add del mod">
          <ac:chgData name="Leo Visser" userId="f6ae024c-8ea1-45d8-b43d-d61d5e71de4d" providerId="ADAL" clId="{36E53FC8-3D4C-4307-A7EA-C461D3E3731E}" dt="2023-05-24T21:46:36.272" v="1860" actId="14100"/>
          <ac:spMkLst>
            <pc:docMk/>
            <pc:sldMk cId="3203572084" sldId="273"/>
            <ac:spMk id="18" creationId="{1F5EA4DE-9284-7DF4-C3A8-44CD68FADF44}"/>
          </ac:spMkLst>
        </pc:spChg>
        <pc:spChg chg="add mod">
          <ac:chgData name="Leo Visser" userId="f6ae024c-8ea1-45d8-b43d-d61d5e71de4d" providerId="ADAL" clId="{36E53FC8-3D4C-4307-A7EA-C461D3E3731E}" dt="2023-05-24T21:48:00.663" v="1894" actId="1076"/>
          <ac:spMkLst>
            <pc:docMk/>
            <pc:sldMk cId="3203572084" sldId="273"/>
            <ac:spMk id="33" creationId="{3A1346FA-4E6E-F5C5-BEB8-101FEB874502}"/>
          </ac:spMkLst>
        </pc:spChg>
        <pc:spChg chg="add mod">
          <ac:chgData name="Leo Visser" userId="f6ae024c-8ea1-45d8-b43d-d61d5e71de4d" providerId="ADAL" clId="{36E53FC8-3D4C-4307-A7EA-C461D3E3731E}" dt="2023-05-24T21:48:24.150" v="1899" actId="1076"/>
          <ac:spMkLst>
            <pc:docMk/>
            <pc:sldMk cId="3203572084" sldId="273"/>
            <ac:spMk id="36" creationId="{6C2A6F3F-B01D-B548-5AF1-09B062D110C9}"/>
          </ac:spMkLst>
        </pc:spChg>
        <pc:spChg chg="add mod">
          <ac:chgData name="Leo Visser" userId="f6ae024c-8ea1-45d8-b43d-d61d5e71de4d" providerId="ADAL" clId="{36E53FC8-3D4C-4307-A7EA-C461D3E3731E}" dt="2023-05-24T21:49:49.990" v="1941" actId="20577"/>
          <ac:spMkLst>
            <pc:docMk/>
            <pc:sldMk cId="3203572084" sldId="273"/>
            <ac:spMk id="44" creationId="{23922F29-FA7D-4457-D403-7B70D867EB0E}"/>
          </ac:spMkLst>
        </pc:spChg>
        <pc:spChg chg="add mod">
          <ac:chgData name="Leo Visser" userId="f6ae024c-8ea1-45d8-b43d-d61d5e71de4d" providerId="ADAL" clId="{36E53FC8-3D4C-4307-A7EA-C461D3E3731E}" dt="2023-05-24T21:52:27.917" v="2070" actId="1076"/>
          <ac:spMkLst>
            <pc:docMk/>
            <pc:sldMk cId="3203572084" sldId="273"/>
            <ac:spMk id="52" creationId="{350FDAFA-6659-A76E-6BC9-7F5A3E569AEC}"/>
          </ac:spMkLst>
        </pc:spChg>
        <pc:spChg chg="mod">
          <ac:chgData name="Leo Visser" userId="f6ae024c-8ea1-45d8-b43d-d61d5e71de4d" providerId="ADAL" clId="{36E53FC8-3D4C-4307-A7EA-C461D3E3731E}" dt="2023-05-24T21:56:39.831" v="2341" actId="20577"/>
          <ac:spMkLst>
            <pc:docMk/>
            <pc:sldMk cId="3203572084" sldId="273"/>
            <ac:spMk id="114" creationId="{00000000-0000-0000-0000-000000000000}"/>
          </ac:spMkLst>
        </pc:spChg>
        <pc:picChg chg="del mod">
          <ac:chgData name="Leo Visser" userId="f6ae024c-8ea1-45d8-b43d-d61d5e71de4d" providerId="ADAL" clId="{36E53FC8-3D4C-4307-A7EA-C461D3E3731E}" dt="2023-05-24T21:49:09.846" v="1910" actId="478"/>
          <ac:picMkLst>
            <pc:docMk/>
            <pc:sldMk cId="3203572084" sldId="273"/>
            <ac:picMk id="2" creationId="{9596B70C-F4F8-83BF-090F-78F05E0BAC28}"/>
          </ac:picMkLst>
        </pc:picChg>
        <pc:picChg chg="mod">
          <ac:chgData name="Leo Visser" userId="f6ae024c-8ea1-45d8-b43d-d61d5e71de4d" providerId="ADAL" clId="{36E53FC8-3D4C-4307-A7EA-C461D3E3731E}" dt="2023-05-24T21:47:38.870" v="1889" actId="1076"/>
          <ac:picMkLst>
            <pc:docMk/>
            <pc:sldMk cId="3203572084" sldId="273"/>
            <ac:picMk id="5" creationId="{31F11A6F-7A1F-11B2-C3F4-F963DB056BE9}"/>
          </ac:picMkLst>
        </pc:picChg>
        <pc:picChg chg="mod">
          <ac:chgData name="Leo Visser" userId="f6ae024c-8ea1-45d8-b43d-d61d5e71de4d" providerId="ADAL" clId="{36E53FC8-3D4C-4307-A7EA-C461D3E3731E}" dt="2023-05-24T21:50:03.885" v="1944" actId="1076"/>
          <ac:picMkLst>
            <pc:docMk/>
            <pc:sldMk cId="3203572084" sldId="273"/>
            <ac:picMk id="12" creationId="{AF288087-F2B4-5F05-F60C-4D71CB4DBD5F}"/>
          </ac:picMkLst>
        </pc:picChg>
        <pc:picChg chg="mod">
          <ac:chgData name="Leo Visser" userId="f6ae024c-8ea1-45d8-b43d-d61d5e71de4d" providerId="ADAL" clId="{36E53FC8-3D4C-4307-A7EA-C461D3E3731E}" dt="2023-05-24T21:50:08.140" v="1945" actId="1076"/>
          <ac:picMkLst>
            <pc:docMk/>
            <pc:sldMk cId="3203572084" sldId="273"/>
            <ac:picMk id="16" creationId="{CA407110-50FB-B95C-46CB-FE9CBCDB9F8D}"/>
          </ac:picMkLst>
        </pc:picChg>
        <pc:picChg chg="add mod">
          <ac:chgData name="Leo Visser" userId="f6ae024c-8ea1-45d8-b43d-d61d5e71de4d" providerId="ADAL" clId="{36E53FC8-3D4C-4307-A7EA-C461D3E3731E}" dt="2023-05-24T21:48:02.822" v="1895" actId="1076"/>
          <ac:picMkLst>
            <pc:docMk/>
            <pc:sldMk cId="3203572084" sldId="273"/>
            <ac:picMk id="34" creationId="{8E62847C-CB1E-3186-1433-37F573AF4D56}"/>
          </ac:picMkLst>
        </pc:picChg>
        <pc:picChg chg="add mod">
          <ac:chgData name="Leo Visser" userId="f6ae024c-8ea1-45d8-b43d-d61d5e71de4d" providerId="ADAL" clId="{36E53FC8-3D4C-4307-A7EA-C461D3E3731E}" dt="2023-05-24T21:48:16.070" v="1897" actId="1076"/>
          <ac:picMkLst>
            <pc:docMk/>
            <pc:sldMk cId="3203572084" sldId="273"/>
            <ac:picMk id="35" creationId="{8BF6853A-D5A0-57BA-EF94-A1A9D26DA98B}"/>
          </ac:picMkLst>
        </pc:picChg>
        <pc:picChg chg="add del mod">
          <ac:chgData name="Leo Visser" userId="f6ae024c-8ea1-45d8-b43d-d61d5e71de4d" providerId="ADAL" clId="{36E53FC8-3D4C-4307-A7EA-C461D3E3731E}" dt="2023-05-24T21:53:27.911" v="2148" actId="478"/>
          <ac:picMkLst>
            <pc:docMk/>
            <pc:sldMk cId="3203572084" sldId="273"/>
            <ac:picMk id="37" creationId="{FBEAF089-3115-2725-7565-013C55D5FDC0}"/>
          </ac:picMkLst>
        </pc:picChg>
        <pc:picChg chg="add mod">
          <ac:chgData name="Leo Visser" userId="f6ae024c-8ea1-45d8-b43d-d61d5e71de4d" providerId="ADAL" clId="{36E53FC8-3D4C-4307-A7EA-C461D3E3731E}" dt="2023-05-24T21:53:28.289" v="2149"/>
          <ac:picMkLst>
            <pc:docMk/>
            <pc:sldMk cId="3203572084" sldId="273"/>
            <ac:picMk id="53" creationId="{789DBE1A-DBD3-61F9-D936-465FDAD9BE60}"/>
          </ac:picMkLst>
        </pc:picChg>
        <pc:picChg chg="mod">
          <ac:chgData name="Leo Visser" userId="f6ae024c-8ea1-45d8-b43d-d61d5e71de4d" providerId="ADAL" clId="{36E53FC8-3D4C-4307-A7EA-C461D3E3731E}" dt="2023-05-24T21:47:02.756" v="1875" actId="1076"/>
          <ac:picMkLst>
            <pc:docMk/>
            <pc:sldMk cId="3203572084" sldId="273"/>
            <ac:picMk id="1026" creationId="{F9990E10-0888-AB92-E3DF-5484D3A41389}"/>
          </ac:picMkLst>
        </pc:picChg>
        <pc:picChg chg="mod">
          <ac:chgData name="Leo Visser" userId="f6ae024c-8ea1-45d8-b43d-d61d5e71de4d" providerId="ADAL" clId="{36E53FC8-3D4C-4307-A7EA-C461D3E3731E}" dt="2023-05-24T21:46:36.272" v="1860" actId="14100"/>
          <ac:picMkLst>
            <pc:docMk/>
            <pc:sldMk cId="3203572084" sldId="273"/>
            <ac:picMk id="3074" creationId="{21F18CA3-F588-D013-A72E-2FD4FFD51CDF}"/>
          </ac:picMkLst>
        </pc:picChg>
        <pc:cxnChg chg="mod">
          <ac:chgData name="Leo Visser" userId="f6ae024c-8ea1-45d8-b43d-d61d5e71de4d" providerId="ADAL" clId="{36E53FC8-3D4C-4307-A7EA-C461D3E3731E}" dt="2023-05-24T21:47:27.918" v="1884" actId="14100"/>
          <ac:cxnSpMkLst>
            <pc:docMk/>
            <pc:sldMk cId="3203572084" sldId="273"/>
            <ac:cxnSpMk id="3" creationId="{B0DD3301-4A2E-C196-5BF7-268DDB9E01B3}"/>
          </ac:cxnSpMkLst>
        </pc:cxnChg>
        <pc:cxnChg chg="del mod">
          <ac:chgData name="Leo Visser" userId="f6ae024c-8ea1-45d8-b43d-d61d5e71de4d" providerId="ADAL" clId="{36E53FC8-3D4C-4307-A7EA-C461D3E3731E}" dt="2023-05-24T21:49:12.240" v="1912" actId="478"/>
          <ac:cxnSpMkLst>
            <pc:docMk/>
            <pc:sldMk cId="3203572084" sldId="273"/>
            <ac:cxnSpMk id="4" creationId="{85A969F0-2084-A37A-15AC-15A419693D79}"/>
          </ac:cxnSpMkLst>
        </pc:cxnChg>
        <pc:cxnChg chg="del mod">
          <ac:chgData name="Leo Visser" userId="f6ae024c-8ea1-45d8-b43d-d61d5e71de4d" providerId="ADAL" clId="{36E53FC8-3D4C-4307-A7EA-C461D3E3731E}" dt="2023-05-24T21:47:25.758" v="1883" actId="478"/>
          <ac:cxnSpMkLst>
            <pc:docMk/>
            <pc:sldMk cId="3203572084" sldId="273"/>
            <ac:cxnSpMk id="7" creationId="{6FACCD99-287B-C3E1-E0CD-DFB6177E6E01}"/>
          </ac:cxnSpMkLst>
        </pc:cxnChg>
        <pc:cxnChg chg="mod">
          <ac:chgData name="Leo Visser" userId="f6ae024c-8ea1-45d8-b43d-d61d5e71de4d" providerId="ADAL" clId="{36E53FC8-3D4C-4307-A7EA-C461D3E3731E}" dt="2023-05-24T21:47:30.593" v="1885" actId="1076"/>
          <ac:cxnSpMkLst>
            <pc:docMk/>
            <pc:sldMk cId="3203572084" sldId="273"/>
            <ac:cxnSpMk id="8" creationId="{8E720AF0-5440-B5B2-2AF2-A6DC23BCC0C2}"/>
          </ac:cxnSpMkLst>
        </pc:cxnChg>
        <pc:cxnChg chg="mod">
          <ac:chgData name="Leo Visser" userId="f6ae024c-8ea1-45d8-b43d-d61d5e71de4d" providerId="ADAL" clId="{36E53FC8-3D4C-4307-A7EA-C461D3E3731E}" dt="2023-05-24T21:47:00.724" v="1874" actId="1037"/>
          <ac:cxnSpMkLst>
            <pc:docMk/>
            <pc:sldMk cId="3203572084" sldId="273"/>
            <ac:cxnSpMk id="9" creationId="{4DD56FA8-EB4D-E33B-C106-C5E2EFDBA418}"/>
          </ac:cxnSpMkLst>
        </pc:cxnChg>
        <pc:cxnChg chg="del">
          <ac:chgData name="Leo Visser" userId="f6ae024c-8ea1-45d8-b43d-d61d5e71de4d" providerId="ADAL" clId="{36E53FC8-3D4C-4307-A7EA-C461D3E3731E}" dt="2023-05-24T21:46:24.111" v="1859" actId="478"/>
          <ac:cxnSpMkLst>
            <pc:docMk/>
            <pc:sldMk cId="3203572084" sldId="273"/>
            <ac:cxnSpMk id="10" creationId="{57928B0B-3F24-D4C3-6E00-9136924FE102}"/>
          </ac:cxnSpMkLst>
        </pc:cxnChg>
        <pc:cxnChg chg="mod">
          <ac:chgData name="Leo Visser" userId="f6ae024c-8ea1-45d8-b43d-d61d5e71de4d" providerId="ADAL" clId="{36E53FC8-3D4C-4307-A7EA-C461D3E3731E}" dt="2023-05-24T21:47:08.777" v="1877" actId="14100"/>
          <ac:cxnSpMkLst>
            <pc:docMk/>
            <pc:sldMk cId="3203572084" sldId="273"/>
            <ac:cxnSpMk id="17" creationId="{91CC0B3C-BD9C-CC2D-C608-E4059F0A9A75}"/>
          </ac:cxnSpMkLst>
        </pc:cxnChg>
        <pc:cxnChg chg="del">
          <ac:chgData name="Leo Visser" userId="f6ae024c-8ea1-45d8-b43d-d61d5e71de4d" providerId="ADAL" clId="{36E53FC8-3D4C-4307-A7EA-C461D3E3731E}" dt="2023-05-24T21:46:18.112" v="1854" actId="478"/>
          <ac:cxnSpMkLst>
            <pc:docMk/>
            <pc:sldMk cId="3203572084" sldId="273"/>
            <ac:cxnSpMk id="19" creationId="{466ABF5E-4DEE-36A9-3D07-E2E75A6D059F}"/>
          </ac:cxnSpMkLst>
        </pc:cxnChg>
        <pc:cxnChg chg="del">
          <ac:chgData name="Leo Visser" userId="f6ae024c-8ea1-45d8-b43d-d61d5e71de4d" providerId="ADAL" clId="{36E53FC8-3D4C-4307-A7EA-C461D3E3731E}" dt="2023-05-24T21:46:19.059" v="1855" actId="478"/>
          <ac:cxnSpMkLst>
            <pc:docMk/>
            <pc:sldMk cId="3203572084" sldId="273"/>
            <ac:cxnSpMk id="20" creationId="{EF8BBD21-9AB5-1934-90AA-443CE449FDF8}"/>
          </ac:cxnSpMkLst>
        </pc:cxnChg>
        <pc:cxnChg chg="del">
          <ac:chgData name="Leo Visser" userId="f6ae024c-8ea1-45d8-b43d-d61d5e71de4d" providerId="ADAL" clId="{36E53FC8-3D4C-4307-A7EA-C461D3E3731E}" dt="2023-05-24T21:46:17.238" v="1853" actId="478"/>
          <ac:cxnSpMkLst>
            <pc:docMk/>
            <pc:sldMk cId="3203572084" sldId="273"/>
            <ac:cxnSpMk id="22" creationId="{0D1A66CA-1B3A-B7DC-1FF0-9DD251E715F9}"/>
          </ac:cxnSpMkLst>
        </pc:cxnChg>
        <pc:cxnChg chg="del">
          <ac:chgData name="Leo Visser" userId="f6ae024c-8ea1-45d8-b43d-d61d5e71de4d" providerId="ADAL" clId="{36E53FC8-3D4C-4307-A7EA-C461D3E3731E}" dt="2023-05-24T21:46:23.105" v="1858" actId="478"/>
          <ac:cxnSpMkLst>
            <pc:docMk/>
            <pc:sldMk cId="3203572084" sldId="273"/>
            <ac:cxnSpMk id="26" creationId="{9D3171A8-A95F-B30C-225D-53A02A189E03}"/>
          </ac:cxnSpMkLst>
        </pc:cxnChg>
        <pc:cxnChg chg="add mod">
          <ac:chgData name="Leo Visser" userId="f6ae024c-8ea1-45d8-b43d-d61d5e71de4d" providerId="ADAL" clId="{36E53FC8-3D4C-4307-A7EA-C461D3E3731E}" dt="2023-05-24T21:49:16.128" v="1914" actId="14100"/>
          <ac:cxnSpMkLst>
            <pc:docMk/>
            <pc:sldMk cId="3203572084" sldId="273"/>
            <ac:cxnSpMk id="38" creationId="{CB91D787-99D0-EB3C-F747-475E66F05700}"/>
          </ac:cxnSpMkLst>
        </pc:cxnChg>
        <pc:cxnChg chg="add mod">
          <ac:chgData name="Leo Visser" userId="f6ae024c-8ea1-45d8-b43d-d61d5e71de4d" providerId="ADAL" clId="{36E53FC8-3D4C-4307-A7EA-C461D3E3731E}" dt="2023-05-24T21:51:48.234" v="2060" actId="14100"/>
          <ac:cxnSpMkLst>
            <pc:docMk/>
            <pc:sldMk cId="3203572084" sldId="273"/>
            <ac:cxnSpMk id="45" creationId="{70B80D27-F243-ECB1-4722-6B26D804D996}"/>
          </ac:cxnSpMkLst>
        </pc:cxnChg>
        <pc:cxnChg chg="add mod">
          <ac:chgData name="Leo Visser" userId="f6ae024c-8ea1-45d8-b43d-d61d5e71de4d" providerId="ADAL" clId="{36E53FC8-3D4C-4307-A7EA-C461D3E3731E}" dt="2023-05-24T21:51:57.292" v="2063" actId="14100"/>
          <ac:cxnSpMkLst>
            <pc:docMk/>
            <pc:sldMk cId="3203572084" sldId="273"/>
            <ac:cxnSpMk id="49" creationId="{92880697-8C62-2761-2550-FA8D9F4824F9}"/>
          </ac:cxnSpMkLst>
        </pc:cxnChg>
      </pc:sldChg>
      <pc:sldChg chg="addSp delSp modSp add mod modNotesTx">
        <pc:chgData name="Leo Visser" userId="f6ae024c-8ea1-45d8-b43d-d61d5e71de4d" providerId="ADAL" clId="{36E53FC8-3D4C-4307-A7EA-C461D3E3731E}" dt="2023-05-24T21:56:45.277" v="2351" actId="20577"/>
        <pc:sldMkLst>
          <pc:docMk/>
          <pc:sldMk cId="3011104849" sldId="274"/>
        </pc:sldMkLst>
        <pc:spChg chg="mod">
          <ac:chgData name="Leo Visser" userId="f6ae024c-8ea1-45d8-b43d-d61d5e71de4d" providerId="ADAL" clId="{36E53FC8-3D4C-4307-A7EA-C461D3E3731E}" dt="2023-05-24T21:53:19.674" v="2146" actId="20577"/>
          <ac:spMkLst>
            <pc:docMk/>
            <pc:sldMk cId="3011104849" sldId="274"/>
            <ac:spMk id="36" creationId="{6C2A6F3F-B01D-B548-5AF1-09B062D110C9}"/>
          </ac:spMkLst>
        </pc:spChg>
        <pc:spChg chg="del">
          <ac:chgData name="Leo Visser" userId="f6ae024c-8ea1-45d8-b43d-d61d5e71de4d" providerId="ADAL" clId="{36E53FC8-3D4C-4307-A7EA-C461D3E3731E}" dt="2023-05-24T21:53:38.984" v="2150" actId="478"/>
          <ac:spMkLst>
            <pc:docMk/>
            <pc:sldMk cId="3011104849" sldId="274"/>
            <ac:spMk id="52" creationId="{350FDAFA-6659-A76E-6BC9-7F5A3E569AEC}"/>
          </ac:spMkLst>
        </pc:spChg>
        <pc:spChg chg="mod">
          <ac:chgData name="Leo Visser" userId="f6ae024c-8ea1-45d8-b43d-d61d5e71de4d" providerId="ADAL" clId="{36E53FC8-3D4C-4307-A7EA-C461D3E3731E}" dt="2023-05-24T21:56:45.277" v="2351" actId="20577"/>
          <ac:spMkLst>
            <pc:docMk/>
            <pc:sldMk cId="3011104849" sldId="274"/>
            <ac:spMk id="114" creationId="{00000000-0000-0000-0000-000000000000}"/>
          </ac:spMkLst>
        </pc:spChg>
        <pc:picChg chg="mod">
          <ac:chgData name="Leo Visser" userId="f6ae024c-8ea1-45d8-b43d-d61d5e71de4d" providerId="ADAL" clId="{36E53FC8-3D4C-4307-A7EA-C461D3E3731E}" dt="2023-05-24T21:53:24.885" v="2147" actId="1076"/>
          <ac:picMkLst>
            <pc:docMk/>
            <pc:sldMk cId="3011104849" sldId="274"/>
            <ac:picMk id="37" creationId="{FBEAF089-3115-2725-7565-013C55D5FDC0}"/>
          </ac:picMkLst>
        </pc:picChg>
        <pc:cxnChg chg="add mod">
          <ac:chgData name="Leo Visser" userId="f6ae024c-8ea1-45d8-b43d-d61d5e71de4d" providerId="ADAL" clId="{36E53FC8-3D4C-4307-A7EA-C461D3E3731E}" dt="2023-05-24T21:53:48.852" v="2153" actId="14100"/>
          <ac:cxnSpMkLst>
            <pc:docMk/>
            <pc:sldMk cId="3011104849" sldId="274"/>
            <ac:cxnSpMk id="2" creationId="{7D045B2A-F7F3-CF51-11C7-2487B0109DA1}"/>
          </ac:cxnSpMkLst>
        </pc:cxnChg>
        <pc:cxnChg chg="add mod">
          <ac:chgData name="Leo Visser" userId="f6ae024c-8ea1-45d8-b43d-d61d5e71de4d" providerId="ADAL" clId="{36E53FC8-3D4C-4307-A7EA-C461D3E3731E}" dt="2023-05-24T21:54:15.685" v="2159" actId="14100"/>
          <ac:cxnSpMkLst>
            <pc:docMk/>
            <pc:sldMk cId="3011104849" sldId="274"/>
            <ac:cxnSpMk id="15" creationId="{26F81BBC-43F1-408E-6407-616B911F08C0}"/>
          </ac:cxnSpMkLst>
        </pc:cxnChg>
        <pc:cxnChg chg="add mod">
          <ac:chgData name="Leo Visser" userId="f6ae024c-8ea1-45d8-b43d-d61d5e71de4d" providerId="ADAL" clId="{36E53FC8-3D4C-4307-A7EA-C461D3E3731E}" dt="2023-05-24T21:54:23.234" v="2162" actId="14100"/>
          <ac:cxnSpMkLst>
            <pc:docMk/>
            <pc:sldMk cId="3011104849" sldId="274"/>
            <ac:cxnSpMk id="20" creationId="{9A991A50-95FE-F3A5-F99F-29934362CFF3}"/>
          </ac:cxnSpMkLst>
        </pc:cxnChg>
        <pc:cxnChg chg="add mod">
          <ac:chgData name="Leo Visser" userId="f6ae024c-8ea1-45d8-b43d-d61d5e71de4d" providerId="ADAL" clId="{36E53FC8-3D4C-4307-A7EA-C461D3E3731E}" dt="2023-05-24T21:54:34.164" v="2165" actId="14100"/>
          <ac:cxnSpMkLst>
            <pc:docMk/>
            <pc:sldMk cId="3011104849" sldId="274"/>
            <ac:cxnSpMk id="23" creationId="{4A74F2F6-5BBB-1055-91D4-570BCB262619}"/>
          </ac:cxnSpMkLst>
        </pc:cxnChg>
        <pc:cxnChg chg="add mod">
          <ac:chgData name="Leo Visser" userId="f6ae024c-8ea1-45d8-b43d-d61d5e71de4d" providerId="ADAL" clId="{36E53FC8-3D4C-4307-A7EA-C461D3E3731E}" dt="2023-05-24T21:54:43.151" v="2169" actId="14100"/>
          <ac:cxnSpMkLst>
            <pc:docMk/>
            <pc:sldMk cId="3011104849" sldId="274"/>
            <ac:cxnSpMk id="25" creationId="{A9B155A8-6DFF-B178-EC5F-36B605207959}"/>
          </ac:cxnSpMkLst>
        </pc:cxnChg>
        <pc:cxnChg chg="mod">
          <ac:chgData name="Leo Visser" userId="f6ae024c-8ea1-45d8-b43d-d61d5e71de4d" providerId="ADAL" clId="{36E53FC8-3D4C-4307-A7EA-C461D3E3731E}" dt="2023-05-24T21:54:02.144" v="2155" actId="14100"/>
          <ac:cxnSpMkLst>
            <pc:docMk/>
            <pc:sldMk cId="3011104849" sldId="274"/>
            <ac:cxnSpMk id="45" creationId="{70B80D27-F243-ECB1-4722-6B26D804D996}"/>
          </ac:cxnSpMkLst>
        </pc:cxnChg>
        <pc:cxnChg chg="mod">
          <ac:chgData name="Leo Visser" userId="f6ae024c-8ea1-45d8-b43d-d61d5e71de4d" providerId="ADAL" clId="{36E53FC8-3D4C-4307-A7EA-C461D3E3731E}" dt="2023-05-24T21:54:05.160" v="2156" actId="14100"/>
          <ac:cxnSpMkLst>
            <pc:docMk/>
            <pc:sldMk cId="3011104849" sldId="274"/>
            <ac:cxnSpMk id="49" creationId="{92880697-8C62-2761-2550-FA8D9F4824F9}"/>
          </ac:cxnSpMkLst>
        </pc:cxnChg>
      </pc:sldChg>
      <pc:sldChg chg="addSp delSp modSp add mod modNotesTx">
        <pc:chgData name="Leo Visser" userId="f6ae024c-8ea1-45d8-b43d-d61d5e71de4d" providerId="ADAL" clId="{36E53FC8-3D4C-4307-A7EA-C461D3E3731E}" dt="2023-05-24T22:00:50.384" v="2525" actId="20577"/>
        <pc:sldMkLst>
          <pc:docMk/>
          <pc:sldMk cId="2676215534" sldId="275"/>
        </pc:sldMkLst>
        <pc:spChg chg="add mod">
          <ac:chgData name="Leo Visser" userId="f6ae024c-8ea1-45d8-b43d-d61d5e71de4d" providerId="ADAL" clId="{36E53FC8-3D4C-4307-A7EA-C461D3E3731E}" dt="2023-05-24T21:58:32.652" v="2400" actId="1076"/>
          <ac:spMkLst>
            <pc:docMk/>
            <pc:sldMk cId="2676215534" sldId="275"/>
            <ac:spMk id="3" creationId="{53500386-8A50-4269-E493-B22B5DAE171B}"/>
          </ac:spMkLst>
        </pc:spChg>
        <pc:spChg chg="add mod">
          <ac:chgData name="Leo Visser" userId="f6ae024c-8ea1-45d8-b43d-d61d5e71de4d" providerId="ADAL" clId="{36E53FC8-3D4C-4307-A7EA-C461D3E3731E}" dt="2023-05-24T21:59:37.409" v="2434" actId="1076"/>
          <ac:spMkLst>
            <pc:docMk/>
            <pc:sldMk cId="2676215534" sldId="275"/>
            <ac:spMk id="8" creationId="{0A30B0AB-A6FE-61CB-D8AC-0416BC76D66C}"/>
          </ac:spMkLst>
        </pc:spChg>
        <pc:spChg chg="mod">
          <ac:chgData name="Leo Visser" userId="f6ae024c-8ea1-45d8-b43d-d61d5e71de4d" providerId="ADAL" clId="{36E53FC8-3D4C-4307-A7EA-C461D3E3731E}" dt="2023-05-24T21:59:51.707" v="2438" actId="1076"/>
          <ac:spMkLst>
            <pc:docMk/>
            <pc:sldMk cId="2676215534" sldId="275"/>
            <ac:spMk id="14" creationId="{8BBD0910-5075-F726-9DAB-52311ED17BEF}"/>
          </ac:spMkLst>
        </pc:spChg>
        <pc:spChg chg="del">
          <ac:chgData name="Leo Visser" userId="f6ae024c-8ea1-45d8-b43d-d61d5e71de4d" providerId="ADAL" clId="{36E53FC8-3D4C-4307-A7EA-C461D3E3731E}" dt="2023-05-24T21:59:49.060" v="2435" actId="478"/>
          <ac:spMkLst>
            <pc:docMk/>
            <pc:sldMk cId="2676215534" sldId="275"/>
            <ac:spMk id="15" creationId="{943B847C-278A-8F46-F688-230C6AAE7615}"/>
          </ac:spMkLst>
        </pc:spChg>
        <pc:spChg chg="mod">
          <ac:chgData name="Leo Visser" userId="f6ae024c-8ea1-45d8-b43d-d61d5e71de4d" providerId="ADAL" clId="{36E53FC8-3D4C-4307-A7EA-C461D3E3731E}" dt="2023-05-24T21:56:03.427" v="2281" actId="5793"/>
          <ac:spMkLst>
            <pc:docMk/>
            <pc:sldMk cId="2676215534" sldId="275"/>
            <ac:spMk id="114" creationId="{00000000-0000-0000-0000-000000000000}"/>
          </ac:spMkLst>
        </pc:spChg>
        <pc:picChg chg="add mod">
          <ac:chgData name="Leo Visser" userId="f6ae024c-8ea1-45d8-b43d-d61d5e71de4d" providerId="ADAL" clId="{36E53FC8-3D4C-4307-A7EA-C461D3E3731E}" dt="2023-05-24T21:59:18.909" v="2411" actId="1076"/>
          <ac:picMkLst>
            <pc:docMk/>
            <pc:sldMk cId="2676215534" sldId="275"/>
            <ac:picMk id="4" creationId="{B53EA2F3-96F6-7888-70CB-C9DF1707EF26}"/>
          </ac:picMkLst>
        </pc:picChg>
        <pc:picChg chg="mod">
          <ac:chgData name="Leo Visser" userId="f6ae024c-8ea1-45d8-b43d-d61d5e71de4d" providerId="ADAL" clId="{36E53FC8-3D4C-4307-A7EA-C461D3E3731E}" dt="2023-05-24T21:57:54.026" v="2352" actId="1076"/>
          <ac:picMkLst>
            <pc:docMk/>
            <pc:sldMk cId="2676215534" sldId="275"/>
            <ac:picMk id="5" creationId="{D7551196-C59A-8955-1913-327F5046FC96}"/>
          </ac:picMkLst>
        </pc:picChg>
        <pc:picChg chg="add mod">
          <ac:chgData name="Leo Visser" userId="f6ae024c-8ea1-45d8-b43d-d61d5e71de4d" providerId="ADAL" clId="{36E53FC8-3D4C-4307-A7EA-C461D3E3731E}" dt="2023-05-24T21:59:16.090" v="2409" actId="1076"/>
          <ac:picMkLst>
            <pc:docMk/>
            <pc:sldMk cId="2676215534" sldId="275"/>
            <ac:picMk id="6" creationId="{53C409CB-DD5D-F2BD-5A6F-D25CB2E8C1C1}"/>
          </ac:picMkLst>
        </pc:picChg>
        <pc:picChg chg="mod">
          <ac:chgData name="Leo Visser" userId="f6ae024c-8ea1-45d8-b43d-d61d5e71de4d" providerId="ADAL" clId="{36E53FC8-3D4C-4307-A7EA-C461D3E3731E}" dt="2023-05-24T21:59:23.639" v="2412" actId="1076"/>
          <ac:picMkLst>
            <pc:docMk/>
            <pc:sldMk cId="2676215534" sldId="275"/>
            <ac:picMk id="7" creationId="{71ED6D2D-5BAC-1C41-CCFF-C90D4A144A02}"/>
          </ac:picMkLst>
        </pc:picChg>
        <pc:picChg chg="add mod">
          <ac:chgData name="Leo Visser" userId="f6ae024c-8ea1-45d8-b43d-d61d5e71de4d" providerId="ADAL" clId="{36E53FC8-3D4C-4307-A7EA-C461D3E3731E}" dt="2023-05-24T22:00:21.470" v="2442" actId="27349"/>
          <ac:picMkLst>
            <pc:docMk/>
            <pc:sldMk cId="2676215534" sldId="275"/>
            <ac:picMk id="12" creationId="{212E7E33-3A84-A116-B076-2BC54050A839}"/>
          </ac:picMkLst>
        </pc:picChg>
        <pc:cxnChg chg="mod">
          <ac:chgData name="Leo Visser" userId="f6ae024c-8ea1-45d8-b43d-d61d5e71de4d" providerId="ADAL" clId="{36E53FC8-3D4C-4307-A7EA-C461D3E3731E}" dt="2023-05-24T21:59:56.323" v="2439" actId="1076"/>
          <ac:cxnSpMkLst>
            <pc:docMk/>
            <pc:sldMk cId="2676215534" sldId="275"/>
            <ac:cxnSpMk id="9" creationId="{CE3700E6-2831-1ED8-AD47-C9D1521531F7}"/>
          </ac:cxnSpMkLst>
        </pc:cxnChg>
        <pc:cxnChg chg="del">
          <ac:chgData name="Leo Visser" userId="f6ae024c-8ea1-45d8-b43d-d61d5e71de4d" providerId="ADAL" clId="{36E53FC8-3D4C-4307-A7EA-C461D3E3731E}" dt="2023-05-24T21:59:50.097" v="2436" actId="478"/>
          <ac:cxnSpMkLst>
            <pc:docMk/>
            <pc:sldMk cId="2676215534" sldId="275"/>
            <ac:cxnSpMk id="10" creationId="{FE25C558-4EA4-E862-F441-5AEAAB335C7B}"/>
          </ac:cxnSpMkLst>
        </pc:cxnChg>
      </pc:sldChg>
      <pc:sldChg chg="addSp delSp modSp add mod modNotesTx">
        <pc:chgData name="Leo Visser" userId="f6ae024c-8ea1-45d8-b43d-d61d5e71de4d" providerId="ADAL" clId="{36E53FC8-3D4C-4307-A7EA-C461D3E3731E}" dt="2023-05-24T22:08:20.341" v="2732" actId="27349"/>
        <pc:sldMkLst>
          <pc:docMk/>
          <pc:sldMk cId="1072399734" sldId="276"/>
        </pc:sldMkLst>
        <pc:spChg chg="mod">
          <ac:chgData name="Leo Visser" userId="f6ae024c-8ea1-45d8-b43d-d61d5e71de4d" providerId="ADAL" clId="{36E53FC8-3D4C-4307-A7EA-C461D3E3731E}" dt="2023-05-24T22:06:12.728" v="2649" actId="1076"/>
          <ac:spMkLst>
            <pc:docMk/>
            <pc:sldMk cId="1072399734" sldId="276"/>
            <ac:spMk id="3" creationId="{53500386-8A50-4269-E493-B22B5DAE171B}"/>
          </ac:spMkLst>
        </pc:spChg>
        <pc:spChg chg="mod">
          <ac:chgData name="Leo Visser" userId="f6ae024c-8ea1-45d8-b43d-d61d5e71de4d" providerId="ADAL" clId="{36E53FC8-3D4C-4307-A7EA-C461D3E3731E}" dt="2023-05-24T22:06:19.826" v="2652" actId="1076"/>
          <ac:spMkLst>
            <pc:docMk/>
            <pc:sldMk cId="1072399734" sldId="276"/>
            <ac:spMk id="8" creationId="{0A30B0AB-A6FE-61CB-D8AC-0416BC76D66C}"/>
          </ac:spMkLst>
        </pc:spChg>
        <pc:spChg chg="mod">
          <ac:chgData name="Leo Visser" userId="f6ae024c-8ea1-45d8-b43d-d61d5e71de4d" providerId="ADAL" clId="{36E53FC8-3D4C-4307-A7EA-C461D3E3731E}" dt="2023-05-24T22:06:07.155" v="2648" actId="1076"/>
          <ac:spMkLst>
            <pc:docMk/>
            <pc:sldMk cId="1072399734" sldId="276"/>
            <ac:spMk id="14" creationId="{8BBD0910-5075-F726-9DAB-52311ED17BEF}"/>
          </ac:spMkLst>
        </pc:spChg>
        <pc:spChg chg="add mod">
          <ac:chgData name="Leo Visser" userId="f6ae024c-8ea1-45d8-b43d-d61d5e71de4d" providerId="ADAL" clId="{36E53FC8-3D4C-4307-A7EA-C461D3E3731E}" dt="2023-05-24T22:07:38.851" v="2677" actId="1076"/>
          <ac:spMkLst>
            <pc:docMk/>
            <pc:sldMk cId="1072399734" sldId="276"/>
            <ac:spMk id="16" creationId="{BEA16F56-5DA3-3D8A-D138-C12EB9646252}"/>
          </ac:spMkLst>
        </pc:spChg>
        <pc:picChg chg="mod">
          <ac:chgData name="Leo Visser" userId="f6ae024c-8ea1-45d8-b43d-d61d5e71de4d" providerId="ADAL" clId="{36E53FC8-3D4C-4307-A7EA-C461D3E3731E}" dt="2023-05-24T22:07:21.497" v="2672" actId="1076"/>
          <ac:picMkLst>
            <pc:docMk/>
            <pc:sldMk cId="1072399734" sldId="276"/>
            <ac:picMk id="4" creationId="{B53EA2F3-96F6-7888-70CB-C9DF1707EF26}"/>
          </ac:picMkLst>
        </pc:picChg>
        <pc:picChg chg="mod">
          <ac:chgData name="Leo Visser" userId="f6ae024c-8ea1-45d8-b43d-d61d5e71de4d" providerId="ADAL" clId="{36E53FC8-3D4C-4307-A7EA-C461D3E3731E}" dt="2023-05-24T22:06:17.337" v="2651" actId="1076"/>
          <ac:picMkLst>
            <pc:docMk/>
            <pc:sldMk cId="1072399734" sldId="276"/>
            <ac:picMk id="6" creationId="{53C409CB-DD5D-F2BD-5A6F-D25CB2E8C1C1}"/>
          </ac:picMkLst>
        </pc:picChg>
        <pc:picChg chg="mod">
          <ac:chgData name="Leo Visser" userId="f6ae024c-8ea1-45d8-b43d-d61d5e71de4d" providerId="ADAL" clId="{36E53FC8-3D4C-4307-A7EA-C461D3E3731E}" dt="2023-05-24T22:05:50.071" v="2643" actId="1076"/>
          <ac:picMkLst>
            <pc:docMk/>
            <pc:sldMk cId="1072399734" sldId="276"/>
            <ac:picMk id="7" creationId="{71ED6D2D-5BAC-1C41-CCFF-C90D4A144A02}"/>
          </ac:picMkLst>
        </pc:picChg>
        <pc:picChg chg="del">
          <ac:chgData name="Leo Visser" userId="f6ae024c-8ea1-45d8-b43d-d61d5e71de4d" providerId="ADAL" clId="{36E53FC8-3D4C-4307-A7EA-C461D3E3731E}" dt="2023-05-24T22:05:17.302" v="2633" actId="478"/>
          <ac:picMkLst>
            <pc:docMk/>
            <pc:sldMk cId="1072399734" sldId="276"/>
            <ac:picMk id="12" creationId="{212E7E33-3A84-A116-B076-2BC54050A839}"/>
          </ac:picMkLst>
        </pc:picChg>
        <pc:picChg chg="add mod">
          <ac:chgData name="Leo Visser" userId="f6ae024c-8ea1-45d8-b43d-d61d5e71de4d" providerId="ADAL" clId="{36E53FC8-3D4C-4307-A7EA-C461D3E3731E}" dt="2023-05-24T22:08:20.341" v="2732" actId="27349"/>
          <ac:picMkLst>
            <pc:docMk/>
            <pc:sldMk cId="1072399734" sldId="276"/>
            <ac:picMk id="18" creationId="{737CA1D8-A73E-E654-48AE-7DA5F359B0B1}"/>
          </ac:picMkLst>
        </pc:picChg>
        <pc:cxnChg chg="mod">
          <ac:chgData name="Leo Visser" userId="f6ae024c-8ea1-45d8-b43d-d61d5e71de4d" providerId="ADAL" clId="{36E53FC8-3D4C-4307-A7EA-C461D3E3731E}" dt="2023-05-24T22:05:56.938" v="2645" actId="14100"/>
          <ac:cxnSpMkLst>
            <pc:docMk/>
            <pc:sldMk cId="1072399734" sldId="276"/>
            <ac:cxnSpMk id="9" creationId="{CE3700E6-2831-1ED8-AD47-C9D1521531F7}"/>
          </ac:cxnSpMkLst>
        </pc:cxnChg>
        <pc:cxnChg chg="add mod">
          <ac:chgData name="Leo Visser" userId="f6ae024c-8ea1-45d8-b43d-d61d5e71de4d" providerId="ADAL" clId="{36E53FC8-3D4C-4307-A7EA-C461D3E3731E}" dt="2023-05-24T22:06:44.200" v="2656" actId="693"/>
          <ac:cxnSpMkLst>
            <pc:docMk/>
            <pc:sldMk cId="1072399734" sldId="276"/>
            <ac:cxnSpMk id="11" creationId="{96D14E01-F5BE-2ADF-96F5-8999948B7F02}"/>
          </ac:cxnSpMkLst>
        </pc:cxnChg>
      </pc:sldChg>
      <pc:sldChg chg="delSp modSp add mod modNotesTx">
        <pc:chgData name="Leo Visser" userId="f6ae024c-8ea1-45d8-b43d-d61d5e71de4d" providerId="ADAL" clId="{36E53FC8-3D4C-4307-A7EA-C461D3E3731E}" dt="2023-05-24T22:13:13.454" v="3227" actId="20577"/>
        <pc:sldMkLst>
          <pc:docMk/>
          <pc:sldMk cId="243414375" sldId="277"/>
        </pc:sldMkLst>
        <pc:spChg chg="del">
          <ac:chgData name="Leo Visser" userId="f6ae024c-8ea1-45d8-b43d-d61d5e71de4d" providerId="ADAL" clId="{36E53FC8-3D4C-4307-A7EA-C461D3E3731E}" dt="2023-05-24T22:09:27.879" v="2736" actId="478"/>
          <ac:spMkLst>
            <pc:docMk/>
            <pc:sldMk cId="243414375" sldId="277"/>
            <ac:spMk id="2" creationId="{EA927447-346E-C5CE-090C-28CAF0F9917A}"/>
          </ac:spMkLst>
        </pc:spChg>
        <pc:spChg chg="mod">
          <ac:chgData name="Leo Visser" userId="f6ae024c-8ea1-45d8-b43d-d61d5e71de4d" providerId="ADAL" clId="{36E53FC8-3D4C-4307-A7EA-C461D3E3731E}" dt="2023-05-24T22:09:42.811" v="2753" actId="20577"/>
          <ac:spMkLst>
            <pc:docMk/>
            <pc:sldMk cId="243414375" sldId="277"/>
            <ac:spMk id="114" creationId="{00000000-0000-0000-0000-000000000000}"/>
          </ac:spMkLst>
        </pc:spChg>
        <pc:spChg chg="mod">
          <ac:chgData name="Leo Visser" userId="f6ae024c-8ea1-45d8-b43d-d61d5e71de4d" providerId="ADAL" clId="{36E53FC8-3D4C-4307-A7EA-C461D3E3731E}" dt="2023-05-24T22:11:31.420" v="2938" actId="20577"/>
          <ac:spMkLst>
            <pc:docMk/>
            <pc:sldMk cId="243414375" sldId="277"/>
            <ac:spMk id="115" creationId="{00000000-0000-0000-0000-000000000000}"/>
          </ac:spMkLst>
        </pc:spChg>
        <pc:picChg chg="del">
          <ac:chgData name="Leo Visser" userId="f6ae024c-8ea1-45d8-b43d-d61d5e71de4d" providerId="ADAL" clId="{36E53FC8-3D4C-4307-A7EA-C461D3E3731E}" dt="2023-05-24T22:09:26.973" v="2735" actId="478"/>
          <ac:picMkLst>
            <pc:docMk/>
            <pc:sldMk cId="243414375" sldId="277"/>
            <ac:picMk id="2050" creationId="{E1C2AE4C-EF07-AE54-C540-C767126287DD}"/>
          </ac:picMkLst>
        </pc:picChg>
      </pc:sldChg>
      <pc:sldChg chg="addSp delSp modSp add mod modNotesTx">
        <pc:chgData name="Leo Visser" userId="f6ae024c-8ea1-45d8-b43d-d61d5e71de4d" providerId="ADAL" clId="{36E53FC8-3D4C-4307-A7EA-C461D3E3731E}" dt="2023-05-24T22:30:04.912" v="3697" actId="20577"/>
        <pc:sldMkLst>
          <pc:docMk/>
          <pc:sldMk cId="2854800598" sldId="278"/>
        </pc:sldMkLst>
        <pc:spChg chg="del">
          <ac:chgData name="Leo Visser" userId="f6ae024c-8ea1-45d8-b43d-d61d5e71de4d" providerId="ADAL" clId="{36E53FC8-3D4C-4307-A7EA-C461D3E3731E}" dt="2023-05-24T22:14:47.292" v="3234" actId="478"/>
          <ac:spMkLst>
            <pc:docMk/>
            <pc:sldMk cId="2854800598" sldId="278"/>
            <ac:spMk id="3" creationId="{53500386-8A50-4269-E493-B22B5DAE171B}"/>
          </ac:spMkLst>
        </pc:spChg>
        <pc:spChg chg="del">
          <ac:chgData name="Leo Visser" userId="f6ae024c-8ea1-45d8-b43d-d61d5e71de4d" providerId="ADAL" clId="{36E53FC8-3D4C-4307-A7EA-C461D3E3731E}" dt="2023-05-24T22:14:50.674" v="3236" actId="478"/>
          <ac:spMkLst>
            <pc:docMk/>
            <pc:sldMk cId="2854800598" sldId="278"/>
            <ac:spMk id="8" creationId="{0A30B0AB-A6FE-61CB-D8AC-0416BC76D66C}"/>
          </ac:spMkLst>
        </pc:spChg>
        <pc:spChg chg="del">
          <ac:chgData name="Leo Visser" userId="f6ae024c-8ea1-45d8-b43d-d61d5e71de4d" providerId="ADAL" clId="{36E53FC8-3D4C-4307-A7EA-C461D3E3731E}" dt="2023-05-24T22:14:21.905" v="3232" actId="478"/>
          <ac:spMkLst>
            <pc:docMk/>
            <pc:sldMk cId="2854800598" sldId="278"/>
            <ac:spMk id="14" creationId="{8BBD0910-5075-F726-9DAB-52311ED17BEF}"/>
          </ac:spMkLst>
        </pc:spChg>
        <pc:spChg chg="add mod">
          <ac:chgData name="Leo Visser" userId="f6ae024c-8ea1-45d8-b43d-d61d5e71de4d" providerId="ADAL" clId="{36E53FC8-3D4C-4307-A7EA-C461D3E3731E}" dt="2023-05-24T22:19:58.676" v="3299" actId="20577"/>
          <ac:spMkLst>
            <pc:docMk/>
            <pc:sldMk cId="2854800598" sldId="278"/>
            <ac:spMk id="15" creationId="{9D3081D2-D8C5-5574-90C3-9ECD308F12CE}"/>
          </ac:spMkLst>
        </pc:spChg>
        <pc:spChg chg="del">
          <ac:chgData name="Leo Visser" userId="f6ae024c-8ea1-45d8-b43d-d61d5e71de4d" providerId="ADAL" clId="{36E53FC8-3D4C-4307-A7EA-C461D3E3731E}" dt="2023-05-24T22:14:47.292" v="3234" actId="478"/>
          <ac:spMkLst>
            <pc:docMk/>
            <pc:sldMk cId="2854800598" sldId="278"/>
            <ac:spMk id="16" creationId="{BEA16F56-5DA3-3D8A-D138-C12EB9646252}"/>
          </ac:spMkLst>
        </pc:spChg>
        <pc:spChg chg="add mod">
          <ac:chgData name="Leo Visser" userId="f6ae024c-8ea1-45d8-b43d-d61d5e71de4d" providerId="ADAL" clId="{36E53FC8-3D4C-4307-A7EA-C461D3E3731E}" dt="2023-05-24T22:14:51.496" v="3237"/>
          <ac:spMkLst>
            <pc:docMk/>
            <pc:sldMk cId="2854800598" sldId="278"/>
            <ac:spMk id="19" creationId="{A6DC218D-E1AE-0773-E62D-82385ACB2649}"/>
          </ac:spMkLst>
        </pc:spChg>
        <pc:spChg chg="add del mod">
          <ac:chgData name="Leo Visser" userId="f6ae024c-8ea1-45d8-b43d-d61d5e71de4d" providerId="ADAL" clId="{36E53FC8-3D4C-4307-A7EA-C461D3E3731E}" dt="2023-05-24T22:19:43.439" v="3276" actId="478"/>
          <ac:spMkLst>
            <pc:docMk/>
            <pc:sldMk cId="2854800598" sldId="278"/>
            <ac:spMk id="22" creationId="{49B5A77A-F0D8-D8A3-968F-E23E6931CE78}"/>
          </ac:spMkLst>
        </pc:spChg>
        <pc:spChg chg="add del mod">
          <ac:chgData name="Leo Visser" userId="f6ae024c-8ea1-45d8-b43d-d61d5e71de4d" providerId="ADAL" clId="{36E53FC8-3D4C-4307-A7EA-C461D3E3731E}" dt="2023-05-24T22:19:42.388" v="3273"/>
          <ac:spMkLst>
            <pc:docMk/>
            <pc:sldMk cId="2854800598" sldId="278"/>
            <ac:spMk id="32" creationId="{D46F00AE-C003-122E-AF7E-0B4B12213050}"/>
          </ac:spMkLst>
        </pc:spChg>
        <pc:spChg chg="add mod">
          <ac:chgData name="Leo Visser" userId="f6ae024c-8ea1-45d8-b43d-d61d5e71de4d" providerId="ADAL" clId="{36E53FC8-3D4C-4307-A7EA-C461D3E3731E}" dt="2023-05-24T22:19:47.559" v="3278"/>
          <ac:spMkLst>
            <pc:docMk/>
            <pc:sldMk cId="2854800598" sldId="278"/>
            <ac:spMk id="33" creationId="{BFAAEC8F-08A4-FF7A-DEB9-8758A818820A}"/>
          </ac:spMkLst>
        </pc:spChg>
        <pc:spChg chg="mod">
          <ac:chgData name="Leo Visser" userId="f6ae024c-8ea1-45d8-b43d-d61d5e71de4d" providerId="ADAL" clId="{36E53FC8-3D4C-4307-A7EA-C461D3E3731E}" dt="2023-05-24T22:14:14.852" v="3230" actId="5793"/>
          <ac:spMkLst>
            <pc:docMk/>
            <pc:sldMk cId="2854800598" sldId="278"/>
            <ac:spMk id="114" creationId="{00000000-0000-0000-0000-000000000000}"/>
          </ac:spMkLst>
        </pc:spChg>
        <pc:picChg chg="add mod">
          <ac:chgData name="Leo Visser" userId="f6ae024c-8ea1-45d8-b43d-d61d5e71de4d" providerId="ADAL" clId="{36E53FC8-3D4C-4307-A7EA-C461D3E3731E}" dt="2023-05-24T22:14:51.496" v="3237"/>
          <ac:picMkLst>
            <pc:docMk/>
            <pc:sldMk cId="2854800598" sldId="278"/>
            <ac:picMk id="2" creationId="{15BE828D-FD24-9CD2-A8C7-75053915AFCA}"/>
          </ac:picMkLst>
        </pc:picChg>
        <pc:picChg chg="del">
          <ac:chgData name="Leo Visser" userId="f6ae024c-8ea1-45d8-b43d-d61d5e71de4d" providerId="ADAL" clId="{36E53FC8-3D4C-4307-A7EA-C461D3E3731E}" dt="2023-05-24T22:14:49.255" v="3235" actId="478"/>
          <ac:picMkLst>
            <pc:docMk/>
            <pc:sldMk cId="2854800598" sldId="278"/>
            <ac:picMk id="4" creationId="{B53EA2F3-96F6-7888-70CB-C9DF1707EF26}"/>
          </ac:picMkLst>
        </pc:picChg>
        <pc:picChg chg="del">
          <ac:chgData name="Leo Visser" userId="f6ae024c-8ea1-45d8-b43d-d61d5e71de4d" providerId="ADAL" clId="{36E53FC8-3D4C-4307-A7EA-C461D3E3731E}" dt="2023-05-24T22:14:20.878" v="3231" actId="478"/>
          <ac:picMkLst>
            <pc:docMk/>
            <pc:sldMk cId="2854800598" sldId="278"/>
            <ac:picMk id="5" creationId="{D7551196-C59A-8955-1913-327F5046FC96}"/>
          </ac:picMkLst>
        </pc:picChg>
        <pc:picChg chg="del">
          <ac:chgData name="Leo Visser" userId="f6ae024c-8ea1-45d8-b43d-d61d5e71de4d" providerId="ADAL" clId="{36E53FC8-3D4C-4307-A7EA-C461D3E3731E}" dt="2023-05-24T22:14:47.292" v="3234" actId="478"/>
          <ac:picMkLst>
            <pc:docMk/>
            <pc:sldMk cId="2854800598" sldId="278"/>
            <ac:picMk id="6" creationId="{53C409CB-DD5D-F2BD-5A6F-D25CB2E8C1C1}"/>
          </ac:picMkLst>
        </pc:picChg>
        <pc:picChg chg="del">
          <ac:chgData name="Leo Visser" userId="f6ae024c-8ea1-45d8-b43d-d61d5e71de4d" providerId="ADAL" clId="{36E53FC8-3D4C-4307-A7EA-C461D3E3731E}" dt="2023-05-24T22:14:47.292" v="3234" actId="478"/>
          <ac:picMkLst>
            <pc:docMk/>
            <pc:sldMk cId="2854800598" sldId="278"/>
            <ac:picMk id="7" creationId="{71ED6D2D-5BAC-1C41-CCFF-C90D4A144A02}"/>
          </ac:picMkLst>
        </pc:picChg>
        <pc:picChg chg="add mod">
          <ac:chgData name="Leo Visser" userId="f6ae024c-8ea1-45d8-b43d-d61d5e71de4d" providerId="ADAL" clId="{36E53FC8-3D4C-4307-A7EA-C461D3E3731E}" dt="2023-05-24T22:14:51.496" v="3237"/>
          <ac:picMkLst>
            <pc:docMk/>
            <pc:sldMk cId="2854800598" sldId="278"/>
            <ac:picMk id="10" creationId="{6E3EB0C8-A1AF-CE21-5563-63B0D6E95F81}"/>
          </ac:picMkLst>
        </pc:picChg>
        <pc:picChg chg="add mod">
          <ac:chgData name="Leo Visser" userId="f6ae024c-8ea1-45d8-b43d-d61d5e71de4d" providerId="ADAL" clId="{36E53FC8-3D4C-4307-A7EA-C461D3E3731E}" dt="2023-05-24T22:14:51.496" v="3237"/>
          <ac:picMkLst>
            <pc:docMk/>
            <pc:sldMk cId="2854800598" sldId="278"/>
            <ac:picMk id="17" creationId="{705F0429-EB70-277D-4D33-3745C8178BEC}"/>
          </ac:picMkLst>
        </pc:picChg>
        <pc:picChg chg="del">
          <ac:chgData name="Leo Visser" userId="f6ae024c-8ea1-45d8-b43d-d61d5e71de4d" providerId="ADAL" clId="{36E53FC8-3D4C-4307-A7EA-C461D3E3731E}" dt="2023-05-24T22:14:47.292" v="3234" actId="478"/>
          <ac:picMkLst>
            <pc:docMk/>
            <pc:sldMk cId="2854800598" sldId="278"/>
            <ac:picMk id="18" creationId="{737CA1D8-A73E-E654-48AE-7DA5F359B0B1}"/>
          </ac:picMkLst>
        </pc:picChg>
        <pc:picChg chg="add del mod">
          <ac:chgData name="Leo Visser" userId="f6ae024c-8ea1-45d8-b43d-d61d5e71de4d" providerId="ADAL" clId="{36E53FC8-3D4C-4307-A7EA-C461D3E3731E}" dt="2023-05-24T22:19:44.192" v="3277" actId="478"/>
          <ac:picMkLst>
            <pc:docMk/>
            <pc:sldMk cId="2854800598" sldId="278"/>
            <ac:picMk id="21" creationId="{E4549A22-A230-2E60-21BC-21665F51688D}"/>
          </ac:picMkLst>
        </pc:picChg>
        <pc:picChg chg="add mod">
          <ac:chgData name="Leo Visser" userId="f6ae024c-8ea1-45d8-b43d-d61d5e71de4d" providerId="ADAL" clId="{36E53FC8-3D4C-4307-A7EA-C461D3E3731E}" dt="2023-05-24T22:19:05.958" v="3250" actId="1076"/>
          <ac:picMkLst>
            <pc:docMk/>
            <pc:sldMk cId="2854800598" sldId="278"/>
            <ac:picMk id="5122" creationId="{9338723C-A888-00A0-AAA3-771A9A379820}"/>
          </ac:picMkLst>
        </pc:picChg>
        <pc:cxnChg chg="del">
          <ac:chgData name="Leo Visser" userId="f6ae024c-8ea1-45d8-b43d-d61d5e71de4d" providerId="ADAL" clId="{36E53FC8-3D4C-4307-A7EA-C461D3E3731E}" dt="2023-05-24T22:14:22.829" v="3233" actId="478"/>
          <ac:cxnSpMkLst>
            <pc:docMk/>
            <pc:sldMk cId="2854800598" sldId="278"/>
            <ac:cxnSpMk id="9" creationId="{CE3700E6-2831-1ED8-AD47-C9D1521531F7}"/>
          </ac:cxnSpMkLst>
        </pc:cxnChg>
        <pc:cxnChg chg="del">
          <ac:chgData name="Leo Visser" userId="f6ae024c-8ea1-45d8-b43d-d61d5e71de4d" providerId="ADAL" clId="{36E53FC8-3D4C-4307-A7EA-C461D3E3731E}" dt="2023-05-24T22:14:47.292" v="3234" actId="478"/>
          <ac:cxnSpMkLst>
            <pc:docMk/>
            <pc:sldMk cId="2854800598" sldId="278"/>
            <ac:cxnSpMk id="11" creationId="{96D14E01-F5BE-2ADF-96F5-8999948B7F02}"/>
          </ac:cxnSpMkLst>
        </pc:cxnChg>
        <pc:cxnChg chg="add mod">
          <ac:chgData name="Leo Visser" userId="f6ae024c-8ea1-45d8-b43d-d61d5e71de4d" providerId="ADAL" clId="{36E53FC8-3D4C-4307-A7EA-C461D3E3731E}" dt="2023-05-24T22:14:51.496" v="3237"/>
          <ac:cxnSpMkLst>
            <pc:docMk/>
            <pc:sldMk cId="2854800598" sldId="278"/>
            <ac:cxnSpMk id="12" creationId="{96028886-D6BF-CBDC-5F71-0C9581CA3FD4}"/>
          </ac:cxnSpMkLst>
        </pc:cxnChg>
        <pc:cxnChg chg="add mod">
          <ac:chgData name="Leo Visser" userId="f6ae024c-8ea1-45d8-b43d-d61d5e71de4d" providerId="ADAL" clId="{36E53FC8-3D4C-4307-A7EA-C461D3E3731E}" dt="2023-05-24T22:14:51.496" v="3237"/>
          <ac:cxnSpMkLst>
            <pc:docMk/>
            <pc:sldMk cId="2854800598" sldId="278"/>
            <ac:cxnSpMk id="13" creationId="{36F65132-9E48-9318-00C6-4B4EFDBBDE78}"/>
          </ac:cxnSpMkLst>
        </pc:cxnChg>
        <pc:cxnChg chg="add mod">
          <ac:chgData name="Leo Visser" userId="f6ae024c-8ea1-45d8-b43d-d61d5e71de4d" providerId="ADAL" clId="{36E53FC8-3D4C-4307-A7EA-C461D3E3731E}" dt="2023-05-24T22:14:51.496" v="3237"/>
          <ac:cxnSpMkLst>
            <pc:docMk/>
            <pc:sldMk cId="2854800598" sldId="278"/>
            <ac:cxnSpMk id="20" creationId="{A7179F77-718A-2C1C-3880-6726DB51E1D9}"/>
          </ac:cxnSpMkLst>
        </pc:cxnChg>
        <pc:cxnChg chg="add del mod">
          <ac:chgData name="Leo Visser" userId="f6ae024c-8ea1-45d8-b43d-d61d5e71de4d" providerId="ADAL" clId="{36E53FC8-3D4C-4307-A7EA-C461D3E3731E}" dt="2023-05-24T22:19:42.718" v="3274" actId="478"/>
          <ac:cxnSpMkLst>
            <pc:docMk/>
            <pc:sldMk cId="2854800598" sldId="278"/>
            <ac:cxnSpMk id="23" creationId="{60AB3B01-ECB0-682E-8AD3-B673805F8D70}"/>
          </ac:cxnSpMkLst>
        </pc:cxnChg>
        <pc:cxnChg chg="add del mod">
          <ac:chgData name="Leo Visser" userId="f6ae024c-8ea1-45d8-b43d-d61d5e71de4d" providerId="ADAL" clId="{36E53FC8-3D4C-4307-A7EA-C461D3E3731E}" dt="2023-05-24T22:19:43.031" v="3275" actId="478"/>
          <ac:cxnSpMkLst>
            <pc:docMk/>
            <pc:sldMk cId="2854800598" sldId="278"/>
            <ac:cxnSpMk id="24" creationId="{8FB1C340-249D-EF2A-2A81-20BBA24118ED}"/>
          </ac:cxnSpMkLst>
        </pc:cxnChg>
        <pc:cxnChg chg="add del mod">
          <ac:chgData name="Leo Visser" userId="f6ae024c-8ea1-45d8-b43d-d61d5e71de4d" providerId="ADAL" clId="{36E53FC8-3D4C-4307-A7EA-C461D3E3731E}" dt="2023-05-24T22:14:57.568" v="3238" actId="478"/>
          <ac:cxnSpMkLst>
            <pc:docMk/>
            <pc:sldMk cId="2854800598" sldId="278"/>
            <ac:cxnSpMk id="25" creationId="{58477276-7F70-DA6E-B1E1-058A6726A63B}"/>
          </ac:cxnSpMkLst>
        </pc:cxnChg>
        <pc:cxnChg chg="add del mod">
          <ac:chgData name="Leo Visser" userId="f6ae024c-8ea1-45d8-b43d-d61d5e71de4d" providerId="ADAL" clId="{36E53FC8-3D4C-4307-A7EA-C461D3E3731E}" dt="2023-05-24T22:15:00.084" v="3240" actId="478"/>
          <ac:cxnSpMkLst>
            <pc:docMk/>
            <pc:sldMk cId="2854800598" sldId="278"/>
            <ac:cxnSpMk id="26" creationId="{95CB8ED3-3CDF-8387-E27A-4E0D7B22799D}"/>
          </ac:cxnSpMkLst>
        </pc:cxnChg>
        <pc:cxnChg chg="add del mod">
          <ac:chgData name="Leo Visser" userId="f6ae024c-8ea1-45d8-b43d-d61d5e71de4d" providerId="ADAL" clId="{36E53FC8-3D4C-4307-A7EA-C461D3E3731E}" dt="2023-05-24T22:14:58.756" v="3239" actId="478"/>
          <ac:cxnSpMkLst>
            <pc:docMk/>
            <pc:sldMk cId="2854800598" sldId="278"/>
            <ac:cxnSpMk id="27" creationId="{B9CCC2EA-FF86-95C7-13E5-D8B5433F3BCE}"/>
          </ac:cxnSpMkLst>
        </pc:cxnChg>
        <pc:cxnChg chg="add mod">
          <ac:chgData name="Leo Visser" userId="f6ae024c-8ea1-45d8-b43d-d61d5e71de4d" providerId="ADAL" clId="{36E53FC8-3D4C-4307-A7EA-C461D3E3731E}" dt="2023-05-24T22:19:20.704" v="3257" actId="14100"/>
          <ac:cxnSpMkLst>
            <pc:docMk/>
            <pc:sldMk cId="2854800598" sldId="278"/>
            <ac:cxnSpMk id="28" creationId="{B6A81F43-8371-94D6-E740-1E405345E36F}"/>
          </ac:cxnSpMkLst>
        </pc:cxnChg>
        <pc:cxnChg chg="add mod">
          <ac:chgData name="Leo Visser" userId="f6ae024c-8ea1-45d8-b43d-d61d5e71de4d" providerId="ADAL" clId="{36E53FC8-3D4C-4307-A7EA-C461D3E3731E}" dt="2023-05-24T22:20:45.908" v="3306" actId="14100"/>
          <ac:cxnSpMkLst>
            <pc:docMk/>
            <pc:sldMk cId="2854800598" sldId="278"/>
            <ac:cxnSpMk id="34" creationId="{2FB552A0-CA19-711F-E8FF-1A172ABE6F12}"/>
          </ac:cxnSpMkLst>
        </pc:cxnChg>
        <pc:cxnChg chg="add mod">
          <ac:chgData name="Leo Visser" userId="f6ae024c-8ea1-45d8-b43d-d61d5e71de4d" providerId="ADAL" clId="{36E53FC8-3D4C-4307-A7EA-C461D3E3731E}" dt="2023-05-24T22:20:35.029" v="3302" actId="14100"/>
          <ac:cxnSpMkLst>
            <pc:docMk/>
            <pc:sldMk cId="2854800598" sldId="278"/>
            <ac:cxnSpMk id="35" creationId="{E9AB1EED-2797-7264-46E0-BB3D633CE243}"/>
          </ac:cxnSpMkLst>
        </pc:cxnChg>
        <pc:cxnChg chg="add mod">
          <ac:chgData name="Leo Visser" userId="f6ae024c-8ea1-45d8-b43d-d61d5e71de4d" providerId="ADAL" clId="{36E53FC8-3D4C-4307-A7EA-C461D3E3731E}" dt="2023-05-24T22:21:37.187" v="3319" actId="14100"/>
          <ac:cxnSpMkLst>
            <pc:docMk/>
            <pc:sldMk cId="2854800598" sldId="278"/>
            <ac:cxnSpMk id="42" creationId="{9105E7BE-B09F-1FC6-7F60-81F28C7273A2}"/>
          </ac:cxnSpMkLst>
        </pc:cxnChg>
        <pc:cxnChg chg="add mod">
          <ac:chgData name="Leo Visser" userId="f6ae024c-8ea1-45d8-b43d-d61d5e71de4d" providerId="ADAL" clId="{36E53FC8-3D4C-4307-A7EA-C461D3E3731E}" dt="2023-05-24T22:21:33.226" v="3318" actId="14100"/>
          <ac:cxnSpMkLst>
            <pc:docMk/>
            <pc:sldMk cId="2854800598" sldId="278"/>
            <ac:cxnSpMk id="44" creationId="{4DBD4D60-B016-AA60-96CC-F8D7CD49B79B}"/>
          </ac:cxnSpMkLst>
        </pc:cxnChg>
        <pc:cxnChg chg="add mod">
          <ac:chgData name="Leo Visser" userId="f6ae024c-8ea1-45d8-b43d-d61d5e71de4d" providerId="ADAL" clId="{36E53FC8-3D4C-4307-A7EA-C461D3E3731E}" dt="2023-05-24T22:21:23.858" v="3317" actId="14100"/>
          <ac:cxnSpMkLst>
            <pc:docMk/>
            <pc:sldMk cId="2854800598" sldId="278"/>
            <ac:cxnSpMk id="49" creationId="{7804A941-3ED6-6057-A552-6DF1F2B98533}"/>
          </ac:cxnSpMkLst>
        </pc:cxnChg>
        <pc:cxnChg chg="add mod">
          <ac:chgData name="Leo Visser" userId="f6ae024c-8ea1-45d8-b43d-d61d5e71de4d" providerId="ADAL" clId="{36E53FC8-3D4C-4307-A7EA-C461D3E3731E}" dt="2023-05-24T22:23:39.688" v="3324" actId="14100"/>
          <ac:cxnSpMkLst>
            <pc:docMk/>
            <pc:sldMk cId="2854800598" sldId="278"/>
            <ac:cxnSpMk id="53" creationId="{5E038409-A2F2-4BFE-01DF-99C830D8C25D}"/>
          </ac:cxnSpMkLst>
        </pc:cxnChg>
      </pc:sldChg>
      <pc:sldChg chg="modSp add mod">
        <pc:chgData name="Leo Visser" userId="f6ae024c-8ea1-45d8-b43d-d61d5e71de4d" providerId="ADAL" clId="{36E53FC8-3D4C-4307-A7EA-C461D3E3731E}" dt="2023-05-24T22:24:28.925" v="3506" actId="20577"/>
        <pc:sldMkLst>
          <pc:docMk/>
          <pc:sldMk cId="2070619975" sldId="279"/>
        </pc:sldMkLst>
        <pc:spChg chg="mod">
          <ac:chgData name="Leo Visser" userId="f6ae024c-8ea1-45d8-b43d-d61d5e71de4d" providerId="ADAL" clId="{36E53FC8-3D4C-4307-A7EA-C461D3E3731E}" dt="2023-05-24T22:24:28.925" v="3506" actId="20577"/>
          <ac:spMkLst>
            <pc:docMk/>
            <pc:sldMk cId="2070619975" sldId="279"/>
            <ac:spMk id="117" creationId="{00000000-0000-0000-0000-000000000000}"/>
          </ac:spMkLst>
        </pc:spChg>
      </pc:sldChg>
      <pc:sldChg chg="addSp delSp modSp add mod">
        <pc:chgData name="Leo Visser" userId="f6ae024c-8ea1-45d8-b43d-d61d5e71de4d" providerId="ADAL" clId="{36E53FC8-3D4C-4307-A7EA-C461D3E3731E}" dt="2023-05-24T22:27:08.770" v="3554" actId="14100"/>
        <pc:sldMkLst>
          <pc:docMk/>
          <pc:sldMk cId="1214560920" sldId="280"/>
        </pc:sldMkLst>
        <pc:spChg chg="mod">
          <ac:chgData name="Leo Visser" userId="f6ae024c-8ea1-45d8-b43d-d61d5e71de4d" providerId="ADAL" clId="{36E53FC8-3D4C-4307-A7EA-C461D3E3731E}" dt="2023-05-24T22:27:08.770" v="3554" actId="14100"/>
          <ac:spMkLst>
            <pc:docMk/>
            <pc:sldMk cId="1214560920" sldId="280"/>
            <ac:spMk id="6" creationId="{40B08086-20D7-F0DD-9572-0E43BABAD6F9}"/>
          </ac:spMkLst>
        </pc:spChg>
        <pc:picChg chg="add mod modCrop">
          <ac:chgData name="Leo Visser" userId="f6ae024c-8ea1-45d8-b43d-d61d5e71de4d" providerId="ADAL" clId="{36E53FC8-3D4C-4307-A7EA-C461D3E3731E}" dt="2023-05-24T22:26:09.715" v="3529" actId="1076"/>
          <ac:picMkLst>
            <pc:docMk/>
            <pc:sldMk cId="1214560920" sldId="280"/>
            <ac:picMk id="3" creationId="{8892A28E-1AD1-B6D1-8820-84719AA6093F}"/>
          </ac:picMkLst>
        </pc:picChg>
        <pc:picChg chg="del">
          <ac:chgData name="Leo Visser" userId="f6ae024c-8ea1-45d8-b43d-d61d5e71de4d" providerId="ADAL" clId="{36E53FC8-3D4C-4307-A7EA-C461D3E3731E}" dt="2023-05-24T22:24:42.753" v="3514" actId="478"/>
          <ac:picMkLst>
            <pc:docMk/>
            <pc:sldMk cId="1214560920" sldId="280"/>
            <ac:picMk id="4" creationId="{061E43AB-4508-7FC0-56C4-24B5CCFCF892}"/>
          </ac:picMkLst>
        </pc:picChg>
        <pc:picChg chg="add del mod">
          <ac:chgData name="Leo Visser" userId="f6ae024c-8ea1-45d8-b43d-d61d5e71de4d" providerId="ADAL" clId="{36E53FC8-3D4C-4307-A7EA-C461D3E3731E}" dt="2023-05-24T22:26:05.507" v="3527" actId="478"/>
          <ac:picMkLst>
            <pc:docMk/>
            <pc:sldMk cId="1214560920" sldId="280"/>
            <ac:picMk id="7" creationId="{D07BD269-206A-F7CC-C027-A23F79C7179D}"/>
          </ac:picMkLst>
        </pc:picChg>
      </pc:sldChg>
      <pc:sldChg chg="delSp modSp add mod">
        <pc:chgData name="Leo Visser" userId="f6ae024c-8ea1-45d8-b43d-d61d5e71de4d" providerId="ADAL" clId="{36E53FC8-3D4C-4307-A7EA-C461D3E3731E}" dt="2023-05-24T22:27:16.071" v="3577" actId="14100"/>
        <pc:sldMkLst>
          <pc:docMk/>
          <pc:sldMk cId="2893320528" sldId="281"/>
        </pc:sldMkLst>
        <pc:spChg chg="mod">
          <ac:chgData name="Leo Visser" userId="f6ae024c-8ea1-45d8-b43d-d61d5e71de4d" providerId="ADAL" clId="{36E53FC8-3D4C-4307-A7EA-C461D3E3731E}" dt="2023-05-24T22:27:16.071" v="3577" actId="14100"/>
          <ac:spMkLst>
            <pc:docMk/>
            <pc:sldMk cId="2893320528" sldId="281"/>
            <ac:spMk id="6" creationId="{40B08086-20D7-F0DD-9572-0E43BABAD6F9}"/>
          </ac:spMkLst>
        </pc:spChg>
        <pc:picChg chg="del">
          <ac:chgData name="Leo Visser" userId="f6ae024c-8ea1-45d8-b43d-d61d5e71de4d" providerId="ADAL" clId="{36E53FC8-3D4C-4307-A7EA-C461D3E3731E}" dt="2023-05-24T22:26:01.484" v="3525" actId="478"/>
          <ac:picMkLst>
            <pc:docMk/>
            <pc:sldMk cId="2893320528" sldId="281"/>
            <ac:picMk id="3" creationId="{8892A28E-1AD1-B6D1-8820-84719AA6093F}"/>
          </ac:picMkLst>
        </pc:picChg>
        <pc:picChg chg="mod">
          <ac:chgData name="Leo Visser" userId="f6ae024c-8ea1-45d8-b43d-d61d5e71de4d" providerId="ADAL" clId="{36E53FC8-3D4C-4307-A7EA-C461D3E3731E}" dt="2023-05-24T22:26:03.007" v="3526" actId="1076"/>
          <ac:picMkLst>
            <pc:docMk/>
            <pc:sldMk cId="2893320528" sldId="281"/>
            <ac:picMk id="7" creationId="{D07BD269-206A-F7CC-C027-A23F79C7179D}"/>
          </ac:picMkLst>
        </pc:picChg>
      </pc:sldChg>
      <pc:sldChg chg="addSp delSp modSp add mod">
        <pc:chgData name="Leo Visser" userId="f6ae024c-8ea1-45d8-b43d-d61d5e71de4d" providerId="ADAL" clId="{36E53FC8-3D4C-4307-A7EA-C461D3E3731E}" dt="2023-05-24T22:27:20.453" v="3587" actId="20577"/>
        <pc:sldMkLst>
          <pc:docMk/>
          <pc:sldMk cId="1205007844" sldId="282"/>
        </pc:sldMkLst>
        <pc:spChg chg="mod">
          <ac:chgData name="Leo Visser" userId="f6ae024c-8ea1-45d8-b43d-d61d5e71de4d" providerId="ADAL" clId="{36E53FC8-3D4C-4307-A7EA-C461D3E3731E}" dt="2023-05-24T22:27:20.453" v="3587" actId="20577"/>
          <ac:spMkLst>
            <pc:docMk/>
            <pc:sldMk cId="1205007844" sldId="282"/>
            <ac:spMk id="6" creationId="{40B08086-20D7-F0DD-9572-0E43BABAD6F9}"/>
          </ac:spMkLst>
        </pc:spChg>
        <pc:picChg chg="add">
          <ac:chgData name="Leo Visser" userId="f6ae024c-8ea1-45d8-b43d-d61d5e71de4d" providerId="ADAL" clId="{36E53FC8-3D4C-4307-A7EA-C461D3E3731E}" dt="2023-05-24T22:26:55.528" v="3532" actId="22"/>
          <ac:picMkLst>
            <pc:docMk/>
            <pc:sldMk cId="1205007844" sldId="282"/>
            <ac:picMk id="3" creationId="{F59B2CCE-2884-EAA1-FAD4-D9F8979FB8CC}"/>
          </ac:picMkLst>
        </pc:picChg>
        <pc:picChg chg="del">
          <ac:chgData name="Leo Visser" userId="f6ae024c-8ea1-45d8-b43d-d61d5e71de4d" providerId="ADAL" clId="{36E53FC8-3D4C-4307-A7EA-C461D3E3731E}" dt="2023-05-24T22:26:55.184" v="3531" actId="478"/>
          <ac:picMkLst>
            <pc:docMk/>
            <pc:sldMk cId="1205007844" sldId="282"/>
            <ac:picMk id="7" creationId="{D07BD269-206A-F7CC-C027-A23F79C7179D}"/>
          </ac:picMkLst>
        </pc:picChg>
      </pc:sldChg>
      <pc:sldChg chg="addSp delSp modSp add mod">
        <pc:chgData name="Leo Visser" userId="f6ae024c-8ea1-45d8-b43d-d61d5e71de4d" providerId="ADAL" clId="{36E53FC8-3D4C-4307-A7EA-C461D3E3731E}" dt="2023-05-24T22:28:33.808" v="3606" actId="1038"/>
        <pc:sldMkLst>
          <pc:docMk/>
          <pc:sldMk cId="2619597998" sldId="283"/>
        </pc:sldMkLst>
        <pc:spChg chg="mod">
          <ac:chgData name="Leo Visser" userId="f6ae024c-8ea1-45d8-b43d-d61d5e71de4d" providerId="ADAL" clId="{36E53FC8-3D4C-4307-A7EA-C461D3E3731E}" dt="2023-05-24T22:27:31.695" v="3596" actId="20577"/>
          <ac:spMkLst>
            <pc:docMk/>
            <pc:sldMk cId="2619597998" sldId="283"/>
            <ac:spMk id="6" creationId="{40B08086-20D7-F0DD-9572-0E43BABAD6F9}"/>
          </ac:spMkLst>
        </pc:spChg>
        <pc:picChg chg="del">
          <ac:chgData name="Leo Visser" userId="f6ae024c-8ea1-45d8-b43d-d61d5e71de4d" providerId="ADAL" clId="{36E53FC8-3D4C-4307-A7EA-C461D3E3731E}" dt="2023-05-24T22:27:33.527" v="3597" actId="478"/>
          <ac:picMkLst>
            <pc:docMk/>
            <pc:sldMk cId="2619597998" sldId="283"/>
            <ac:picMk id="3" creationId="{F59B2CCE-2884-EAA1-FAD4-D9F8979FB8CC}"/>
          </ac:picMkLst>
        </pc:picChg>
        <pc:picChg chg="add mod">
          <ac:chgData name="Leo Visser" userId="f6ae024c-8ea1-45d8-b43d-d61d5e71de4d" providerId="ADAL" clId="{36E53FC8-3D4C-4307-A7EA-C461D3E3731E}" dt="2023-05-24T22:28:04.617" v="3599" actId="1076"/>
          <ac:picMkLst>
            <pc:docMk/>
            <pc:sldMk cId="2619597998" sldId="283"/>
            <ac:picMk id="4" creationId="{7AB8139C-A7A0-912E-9311-1DAC7CBDB20E}"/>
          </ac:picMkLst>
        </pc:picChg>
        <pc:picChg chg="add mod">
          <ac:chgData name="Leo Visser" userId="f6ae024c-8ea1-45d8-b43d-d61d5e71de4d" providerId="ADAL" clId="{36E53FC8-3D4C-4307-A7EA-C461D3E3731E}" dt="2023-05-24T22:28:33.808" v="3606" actId="1038"/>
          <ac:picMkLst>
            <pc:docMk/>
            <pc:sldMk cId="2619597998" sldId="283"/>
            <ac:picMk id="7" creationId="{04D927CB-7A86-1CC2-DB7B-3E9336CD1D37}"/>
          </ac:picMkLst>
        </pc:picChg>
      </pc:sldChg>
      <pc:sldChg chg="addSp delSp modSp add mod">
        <pc:chgData name="Leo Visser" userId="f6ae024c-8ea1-45d8-b43d-d61d5e71de4d" providerId="ADAL" clId="{36E53FC8-3D4C-4307-A7EA-C461D3E3731E}" dt="2023-05-24T22:29:35.335" v="3617" actId="1076"/>
        <pc:sldMkLst>
          <pc:docMk/>
          <pc:sldMk cId="27851082" sldId="284"/>
        </pc:sldMkLst>
        <pc:spChg chg="mod">
          <ac:chgData name="Leo Visser" userId="f6ae024c-8ea1-45d8-b43d-d61d5e71de4d" providerId="ADAL" clId="{36E53FC8-3D4C-4307-A7EA-C461D3E3731E}" dt="2023-05-24T22:28:51.191" v="3613" actId="20577"/>
          <ac:spMkLst>
            <pc:docMk/>
            <pc:sldMk cId="27851082" sldId="284"/>
            <ac:spMk id="6" creationId="{40B08086-20D7-F0DD-9572-0E43BABAD6F9}"/>
          </ac:spMkLst>
        </pc:spChg>
        <pc:picChg chg="add mod">
          <ac:chgData name="Leo Visser" userId="f6ae024c-8ea1-45d8-b43d-d61d5e71de4d" providerId="ADAL" clId="{36E53FC8-3D4C-4307-A7EA-C461D3E3731E}" dt="2023-05-24T22:29:35.335" v="3617" actId="1076"/>
          <ac:picMkLst>
            <pc:docMk/>
            <pc:sldMk cId="27851082" sldId="284"/>
            <ac:picMk id="3" creationId="{6FE4DB48-8542-84CE-C959-7368E08FE3A6}"/>
          </ac:picMkLst>
        </pc:picChg>
        <pc:picChg chg="del">
          <ac:chgData name="Leo Visser" userId="f6ae024c-8ea1-45d8-b43d-d61d5e71de4d" providerId="ADAL" clId="{36E53FC8-3D4C-4307-A7EA-C461D3E3731E}" dt="2023-05-24T22:29:32.906" v="3615" actId="478"/>
          <ac:picMkLst>
            <pc:docMk/>
            <pc:sldMk cId="27851082" sldId="284"/>
            <ac:picMk id="4" creationId="{7AB8139C-A7A0-912E-9311-1DAC7CBDB20E}"/>
          </ac:picMkLst>
        </pc:picChg>
        <pc:picChg chg="del">
          <ac:chgData name="Leo Visser" userId="f6ae024c-8ea1-45d8-b43d-d61d5e71de4d" providerId="ADAL" clId="{36E53FC8-3D4C-4307-A7EA-C461D3E3731E}" dt="2023-05-24T22:29:32.410" v="3614" actId="478"/>
          <ac:picMkLst>
            <pc:docMk/>
            <pc:sldMk cId="27851082" sldId="284"/>
            <ac:picMk id="7" creationId="{04D927CB-7A86-1CC2-DB7B-3E9336CD1D37}"/>
          </ac:picMkLst>
        </pc:picChg>
      </pc:sldChg>
      <pc:sldChg chg="addSp delSp modSp add mod ord">
        <pc:chgData name="Leo Visser" userId="f6ae024c-8ea1-45d8-b43d-d61d5e71de4d" providerId="ADAL" clId="{36E53FC8-3D4C-4307-A7EA-C461D3E3731E}" dt="2023-05-24T22:46:19.184" v="3787" actId="22"/>
        <pc:sldMkLst>
          <pc:docMk/>
          <pc:sldMk cId="942606336" sldId="285"/>
        </pc:sldMkLst>
        <pc:spChg chg="mod">
          <ac:chgData name="Leo Visser" userId="f6ae024c-8ea1-45d8-b43d-d61d5e71de4d" providerId="ADAL" clId="{36E53FC8-3D4C-4307-A7EA-C461D3E3731E}" dt="2023-05-24T22:30:45.353" v="3711" actId="20577"/>
          <ac:spMkLst>
            <pc:docMk/>
            <pc:sldMk cId="942606336" sldId="285"/>
            <ac:spMk id="6" creationId="{40B08086-20D7-F0DD-9572-0E43BABAD6F9}"/>
          </ac:spMkLst>
        </pc:spChg>
        <pc:picChg chg="del">
          <ac:chgData name="Leo Visser" userId="f6ae024c-8ea1-45d8-b43d-d61d5e71de4d" providerId="ADAL" clId="{36E53FC8-3D4C-4307-A7EA-C461D3E3731E}" dt="2023-05-24T22:30:42.171" v="3699" actId="478"/>
          <ac:picMkLst>
            <pc:docMk/>
            <pc:sldMk cId="942606336" sldId="285"/>
            <ac:picMk id="3" creationId="{F59B2CCE-2884-EAA1-FAD4-D9F8979FB8CC}"/>
          </ac:picMkLst>
        </pc:picChg>
        <pc:picChg chg="add del">
          <ac:chgData name="Leo Visser" userId="f6ae024c-8ea1-45d8-b43d-d61d5e71de4d" providerId="ADAL" clId="{36E53FC8-3D4C-4307-A7EA-C461D3E3731E}" dt="2023-05-24T22:46:18.737" v="3786" actId="478"/>
          <ac:picMkLst>
            <pc:docMk/>
            <pc:sldMk cId="942606336" sldId="285"/>
            <ac:picMk id="4" creationId="{873B2D11-CF90-32D3-8F18-F5B6110DFA3F}"/>
          </ac:picMkLst>
        </pc:picChg>
        <pc:picChg chg="add">
          <ac:chgData name="Leo Visser" userId="f6ae024c-8ea1-45d8-b43d-d61d5e71de4d" providerId="ADAL" clId="{36E53FC8-3D4C-4307-A7EA-C461D3E3731E}" dt="2023-05-24T22:46:19.184" v="3787" actId="22"/>
          <ac:picMkLst>
            <pc:docMk/>
            <pc:sldMk cId="942606336" sldId="285"/>
            <ac:picMk id="7" creationId="{36597F3B-4F1F-1738-3D70-AFD791C0B9BE}"/>
          </ac:picMkLst>
        </pc:picChg>
      </pc:sldChg>
      <pc:sldChg chg="modSp add mod">
        <pc:chgData name="Leo Visser" userId="f6ae024c-8ea1-45d8-b43d-d61d5e71de4d" providerId="ADAL" clId="{36E53FC8-3D4C-4307-A7EA-C461D3E3731E}" dt="2023-05-24T22:31:55.892" v="3737" actId="20577"/>
        <pc:sldMkLst>
          <pc:docMk/>
          <pc:sldMk cId="238438896" sldId="286"/>
        </pc:sldMkLst>
        <pc:spChg chg="mod">
          <ac:chgData name="Leo Visser" userId="f6ae024c-8ea1-45d8-b43d-d61d5e71de4d" providerId="ADAL" clId="{36E53FC8-3D4C-4307-A7EA-C461D3E3731E}" dt="2023-05-24T22:31:55.892" v="3737" actId="20577"/>
          <ac:spMkLst>
            <pc:docMk/>
            <pc:sldMk cId="238438896" sldId="286"/>
            <ac:spMk id="117" creationId="{00000000-0000-0000-0000-000000000000}"/>
          </ac:spMkLst>
        </pc:spChg>
      </pc:sldChg>
      <pc:sldChg chg="addSp delSp modSp add mod">
        <pc:chgData name="Leo Visser" userId="f6ae024c-8ea1-45d8-b43d-d61d5e71de4d" providerId="ADAL" clId="{36E53FC8-3D4C-4307-A7EA-C461D3E3731E}" dt="2023-05-24T22:51:13.512" v="3800" actId="1076"/>
        <pc:sldMkLst>
          <pc:docMk/>
          <pc:sldMk cId="2396917952" sldId="287"/>
        </pc:sldMkLst>
        <pc:spChg chg="mod">
          <ac:chgData name="Leo Visser" userId="f6ae024c-8ea1-45d8-b43d-d61d5e71de4d" providerId="ADAL" clId="{36E53FC8-3D4C-4307-A7EA-C461D3E3731E}" dt="2023-05-24T22:42:32.408" v="3771" actId="20577"/>
          <ac:spMkLst>
            <pc:docMk/>
            <pc:sldMk cId="2396917952" sldId="287"/>
            <ac:spMk id="6" creationId="{40B08086-20D7-F0DD-9572-0E43BABAD6F9}"/>
          </ac:spMkLst>
        </pc:spChg>
        <pc:picChg chg="del">
          <ac:chgData name="Leo Visser" userId="f6ae024c-8ea1-45d8-b43d-d61d5e71de4d" providerId="ADAL" clId="{36E53FC8-3D4C-4307-A7EA-C461D3E3731E}" dt="2023-05-24T22:42:07.375" v="3739" actId="478"/>
          <ac:picMkLst>
            <pc:docMk/>
            <pc:sldMk cId="2396917952" sldId="287"/>
            <ac:picMk id="3" creationId="{8892A28E-1AD1-B6D1-8820-84719AA6093F}"/>
          </ac:picMkLst>
        </pc:picChg>
        <pc:picChg chg="add del mod modCrop">
          <ac:chgData name="Leo Visser" userId="f6ae024c-8ea1-45d8-b43d-d61d5e71de4d" providerId="ADAL" clId="{36E53FC8-3D4C-4307-A7EA-C461D3E3731E}" dt="2023-05-24T22:50:48.522" v="3795" actId="478"/>
          <ac:picMkLst>
            <pc:docMk/>
            <pc:sldMk cId="2396917952" sldId="287"/>
            <ac:picMk id="4" creationId="{24D88BA8-2638-07FE-7135-F4B127A8E756}"/>
          </ac:picMkLst>
        </pc:picChg>
        <pc:picChg chg="add mod">
          <ac:chgData name="Leo Visser" userId="f6ae024c-8ea1-45d8-b43d-d61d5e71de4d" providerId="ADAL" clId="{36E53FC8-3D4C-4307-A7EA-C461D3E3731E}" dt="2023-05-24T22:51:13.512" v="3800" actId="1076"/>
          <ac:picMkLst>
            <pc:docMk/>
            <pc:sldMk cId="2396917952" sldId="287"/>
            <ac:picMk id="7" creationId="{DEC53D96-6C5E-88DC-7D46-9022209B2873}"/>
          </ac:picMkLst>
        </pc:picChg>
      </pc:sldChg>
      <pc:sldChg chg="addSp delSp modSp add del mod">
        <pc:chgData name="Leo Visser" userId="f6ae024c-8ea1-45d8-b43d-d61d5e71de4d" providerId="ADAL" clId="{36E53FC8-3D4C-4307-A7EA-C461D3E3731E}" dt="2023-05-24T22:51:43.790" v="3808" actId="47"/>
        <pc:sldMkLst>
          <pc:docMk/>
          <pc:sldMk cId="2394733395" sldId="288"/>
        </pc:sldMkLst>
        <pc:spChg chg="mod">
          <ac:chgData name="Leo Visser" userId="f6ae024c-8ea1-45d8-b43d-d61d5e71de4d" providerId="ADAL" clId="{36E53FC8-3D4C-4307-A7EA-C461D3E3731E}" dt="2023-05-24T22:44:30.675" v="3781" actId="20577"/>
          <ac:spMkLst>
            <pc:docMk/>
            <pc:sldMk cId="2394733395" sldId="288"/>
            <ac:spMk id="6" creationId="{40B08086-20D7-F0DD-9572-0E43BABAD6F9}"/>
          </ac:spMkLst>
        </pc:spChg>
        <pc:picChg chg="add mod">
          <ac:chgData name="Leo Visser" userId="f6ae024c-8ea1-45d8-b43d-d61d5e71de4d" providerId="ADAL" clId="{36E53FC8-3D4C-4307-A7EA-C461D3E3731E}" dt="2023-05-24T22:44:47.595" v="3783" actId="1076"/>
          <ac:picMkLst>
            <pc:docMk/>
            <pc:sldMk cId="2394733395" sldId="288"/>
            <ac:picMk id="3" creationId="{0ACD216B-EC3D-4DEE-16AE-B0A98F67043B}"/>
          </ac:picMkLst>
        </pc:picChg>
        <pc:picChg chg="del">
          <ac:chgData name="Leo Visser" userId="f6ae024c-8ea1-45d8-b43d-d61d5e71de4d" providerId="ADAL" clId="{36E53FC8-3D4C-4307-A7EA-C461D3E3731E}" dt="2023-05-24T22:44:26.032" v="3774" actId="478"/>
          <ac:picMkLst>
            <pc:docMk/>
            <pc:sldMk cId="2394733395" sldId="288"/>
            <ac:picMk id="4" creationId="{24D88BA8-2638-07FE-7135-F4B127A8E756}"/>
          </ac:picMkLst>
        </pc:picChg>
      </pc:sldChg>
      <pc:sldChg chg="addSp delSp modSp add mod">
        <pc:chgData name="Leo Visser" userId="f6ae024c-8ea1-45d8-b43d-d61d5e71de4d" providerId="ADAL" clId="{36E53FC8-3D4C-4307-A7EA-C461D3E3731E}" dt="2023-05-24T22:52:08.225" v="3811" actId="1076"/>
        <pc:sldMkLst>
          <pc:docMk/>
          <pc:sldMk cId="1226572417" sldId="289"/>
        </pc:sldMkLst>
        <pc:spChg chg="mod">
          <ac:chgData name="Leo Visser" userId="f6ae024c-8ea1-45d8-b43d-d61d5e71de4d" providerId="ADAL" clId="{36E53FC8-3D4C-4307-A7EA-C461D3E3731E}" dt="2023-05-24T22:51:39.748" v="3807" actId="20577"/>
          <ac:spMkLst>
            <pc:docMk/>
            <pc:sldMk cId="1226572417" sldId="289"/>
            <ac:spMk id="6" creationId="{40B08086-20D7-F0DD-9572-0E43BABAD6F9}"/>
          </ac:spMkLst>
        </pc:spChg>
        <pc:picChg chg="add del mod">
          <ac:chgData name="Leo Visser" userId="f6ae024c-8ea1-45d8-b43d-d61d5e71de4d" providerId="ADAL" clId="{36E53FC8-3D4C-4307-A7EA-C461D3E3731E}" dt="2023-05-24T22:46:26.315" v="3788" actId="478"/>
          <ac:picMkLst>
            <pc:docMk/>
            <pc:sldMk cId="1226572417" sldId="289"/>
            <ac:picMk id="3" creationId="{3BE20F36-6F48-6B86-49BA-502C3D406332}"/>
          </ac:picMkLst>
        </pc:picChg>
        <pc:picChg chg="del">
          <ac:chgData name="Leo Visser" userId="f6ae024c-8ea1-45d8-b43d-d61d5e71de4d" providerId="ADAL" clId="{36E53FC8-3D4C-4307-A7EA-C461D3E3731E}" dt="2023-05-24T22:44:27.622" v="3775" actId="478"/>
          <ac:picMkLst>
            <pc:docMk/>
            <pc:sldMk cId="1226572417" sldId="289"/>
            <ac:picMk id="4" creationId="{24D88BA8-2638-07FE-7135-F4B127A8E756}"/>
          </ac:picMkLst>
        </pc:picChg>
        <pc:picChg chg="add mod">
          <ac:chgData name="Leo Visser" userId="f6ae024c-8ea1-45d8-b43d-d61d5e71de4d" providerId="ADAL" clId="{36E53FC8-3D4C-4307-A7EA-C461D3E3731E}" dt="2023-05-24T22:51:47.248" v="3809" actId="1076"/>
          <ac:picMkLst>
            <pc:docMk/>
            <pc:sldMk cId="1226572417" sldId="289"/>
            <ac:picMk id="7" creationId="{8AF30D05-6FA2-0557-FA61-DCEF65290BBA}"/>
          </ac:picMkLst>
        </pc:picChg>
        <pc:picChg chg="add mod">
          <ac:chgData name="Leo Visser" userId="f6ae024c-8ea1-45d8-b43d-d61d5e71de4d" providerId="ADAL" clId="{36E53FC8-3D4C-4307-A7EA-C461D3E3731E}" dt="2023-05-24T22:52:08.225" v="3811" actId="1076"/>
          <ac:picMkLst>
            <pc:docMk/>
            <pc:sldMk cId="1226572417" sldId="289"/>
            <ac:picMk id="9" creationId="{BD68C638-6CFB-E15A-7A9A-49FE30B0FB26}"/>
          </ac:picMkLst>
        </pc:picChg>
      </pc:sldChg>
      <pc:sldChg chg="modSp add mod">
        <pc:chgData name="Leo Visser" userId="f6ae024c-8ea1-45d8-b43d-d61d5e71de4d" providerId="ADAL" clId="{36E53FC8-3D4C-4307-A7EA-C461D3E3731E}" dt="2023-05-24T22:56:03.172" v="3855" actId="20577"/>
        <pc:sldMkLst>
          <pc:docMk/>
          <pc:sldMk cId="3966221943" sldId="290"/>
        </pc:sldMkLst>
        <pc:spChg chg="mod">
          <ac:chgData name="Leo Visser" userId="f6ae024c-8ea1-45d8-b43d-d61d5e71de4d" providerId="ADAL" clId="{36E53FC8-3D4C-4307-A7EA-C461D3E3731E}" dt="2023-05-24T22:56:03.172" v="3855" actId="20577"/>
          <ac:spMkLst>
            <pc:docMk/>
            <pc:sldMk cId="3966221943" sldId="290"/>
            <ac:spMk id="117" creationId="{00000000-0000-0000-0000-000000000000}"/>
          </ac:spMkLst>
        </pc:spChg>
      </pc:sldChg>
      <pc:sldChg chg="addSp delSp modSp add mod">
        <pc:chgData name="Leo Visser" userId="f6ae024c-8ea1-45d8-b43d-d61d5e71de4d" providerId="ADAL" clId="{36E53FC8-3D4C-4307-A7EA-C461D3E3731E}" dt="2023-05-24T22:57:10.004" v="3862" actId="1076"/>
        <pc:sldMkLst>
          <pc:docMk/>
          <pc:sldMk cId="1771163043" sldId="291"/>
        </pc:sldMkLst>
        <pc:picChg chg="add mod">
          <ac:chgData name="Leo Visser" userId="f6ae024c-8ea1-45d8-b43d-d61d5e71de4d" providerId="ADAL" clId="{36E53FC8-3D4C-4307-A7EA-C461D3E3731E}" dt="2023-05-24T22:56:52.907" v="3859" actId="1076"/>
          <ac:picMkLst>
            <pc:docMk/>
            <pc:sldMk cId="1771163043" sldId="291"/>
            <ac:picMk id="3" creationId="{4C6FCE53-0AEA-5044-829D-4407E2DF1B81}"/>
          </ac:picMkLst>
        </pc:picChg>
        <pc:picChg chg="add mod">
          <ac:chgData name="Leo Visser" userId="f6ae024c-8ea1-45d8-b43d-d61d5e71de4d" providerId="ADAL" clId="{36E53FC8-3D4C-4307-A7EA-C461D3E3731E}" dt="2023-05-24T22:57:10.004" v="3862" actId="1076"/>
          <ac:picMkLst>
            <pc:docMk/>
            <pc:sldMk cId="1771163043" sldId="291"/>
            <ac:picMk id="5" creationId="{DD31D436-81EE-CB3E-A93C-176E77873B14}"/>
          </ac:picMkLst>
        </pc:picChg>
        <pc:picChg chg="del">
          <ac:chgData name="Leo Visser" userId="f6ae024c-8ea1-45d8-b43d-d61d5e71de4d" providerId="ADAL" clId="{36E53FC8-3D4C-4307-A7EA-C461D3E3731E}" dt="2023-05-24T22:56:54.280" v="3860" actId="478"/>
          <ac:picMkLst>
            <pc:docMk/>
            <pc:sldMk cId="1771163043" sldId="291"/>
            <ac:picMk id="7" creationId="{8AF30D05-6FA2-0557-FA61-DCEF65290BBA}"/>
          </ac:picMkLst>
        </pc:picChg>
        <pc:picChg chg="del">
          <ac:chgData name="Leo Visser" userId="f6ae024c-8ea1-45d8-b43d-d61d5e71de4d" providerId="ADAL" clId="{36E53FC8-3D4C-4307-A7EA-C461D3E3731E}" dt="2023-05-24T22:56:48.279" v="3857" actId="478"/>
          <ac:picMkLst>
            <pc:docMk/>
            <pc:sldMk cId="1771163043" sldId="291"/>
            <ac:picMk id="9" creationId="{BD68C638-6CFB-E15A-7A9A-49FE30B0FB26}"/>
          </ac:picMkLst>
        </pc:picChg>
      </pc:sldChg>
      <pc:sldChg chg="addSp delSp modSp add mod">
        <pc:chgData name="Leo Visser" userId="f6ae024c-8ea1-45d8-b43d-d61d5e71de4d" providerId="ADAL" clId="{36E53FC8-3D4C-4307-A7EA-C461D3E3731E}" dt="2023-05-24T22:58:57.856" v="3883" actId="478"/>
        <pc:sldMkLst>
          <pc:docMk/>
          <pc:sldMk cId="3514676599" sldId="292"/>
        </pc:sldMkLst>
        <pc:spChg chg="mod">
          <ac:chgData name="Leo Visser" userId="f6ae024c-8ea1-45d8-b43d-d61d5e71de4d" providerId="ADAL" clId="{36E53FC8-3D4C-4307-A7EA-C461D3E3731E}" dt="2023-05-24T22:57:18.461" v="3869" actId="20577"/>
          <ac:spMkLst>
            <pc:docMk/>
            <pc:sldMk cId="3514676599" sldId="292"/>
            <ac:spMk id="6" creationId="{40B08086-20D7-F0DD-9572-0E43BABAD6F9}"/>
          </ac:spMkLst>
        </pc:spChg>
        <pc:spChg chg="add mod">
          <ac:chgData name="Leo Visser" userId="f6ae024c-8ea1-45d8-b43d-d61d5e71de4d" providerId="ADAL" clId="{36E53FC8-3D4C-4307-A7EA-C461D3E3731E}" dt="2023-05-24T22:58:14.601" v="3876" actId="1582"/>
          <ac:spMkLst>
            <pc:docMk/>
            <pc:sldMk cId="3514676599" sldId="292"/>
            <ac:spMk id="7" creationId="{2D78A470-8D67-8303-D955-4DB1BB2BA178}"/>
          </ac:spMkLst>
        </pc:spChg>
        <pc:picChg chg="del">
          <ac:chgData name="Leo Visser" userId="f6ae024c-8ea1-45d8-b43d-d61d5e71de4d" providerId="ADAL" clId="{36E53FC8-3D4C-4307-A7EA-C461D3E3731E}" dt="2023-05-24T22:57:19.817" v="3870" actId="478"/>
          <ac:picMkLst>
            <pc:docMk/>
            <pc:sldMk cId="3514676599" sldId="292"/>
            <ac:picMk id="3" creationId="{4C6FCE53-0AEA-5044-829D-4407E2DF1B81}"/>
          </ac:picMkLst>
        </pc:picChg>
        <pc:picChg chg="add mod">
          <ac:chgData name="Leo Visser" userId="f6ae024c-8ea1-45d8-b43d-d61d5e71de4d" providerId="ADAL" clId="{36E53FC8-3D4C-4307-A7EA-C461D3E3731E}" dt="2023-05-24T22:57:50.929" v="3873" actId="1076"/>
          <ac:picMkLst>
            <pc:docMk/>
            <pc:sldMk cId="3514676599" sldId="292"/>
            <ac:picMk id="4" creationId="{F244F77D-74E8-B8BE-911B-B4F3645082EC}"/>
          </ac:picMkLst>
        </pc:picChg>
        <pc:picChg chg="del">
          <ac:chgData name="Leo Visser" userId="f6ae024c-8ea1-45d8-b43d-d61d5e71de4d" providerId="ADAL" clId="{36E53FC8-3D4C-4307-A7EA-C461D3E3731E}" dt="2023-05-24T22:57:20.405" v="3871" actId="478"/>
          <ac:picMkLst>
            <pc:docMk/>
            <pc:sldMk cId="3514676599" sldId="292"/>
            <ac:picMk id="5" creationId="{DD31D436-81EE-CB3E-A93C-176E77873B14}"/>
          </ac:picMkLst>
        </pc:picChg>
        <pc:picChg chg="add del mod">
          <ac:chgData name="Leo Visser" userId="f6ae024c-8ea1-45d8-b43d-d61d5e71de4d" providerId="ADAL" clId="{36E53FC8-3D4C-4307-A7EA-C461D3E3731E}" dt="2023-05-24T22:58:57.856" v="3883" actId="478"/>
          <ac:picMkLst>
            <pc:docMk/>
            <pc:sldMk cId="3514676599" sldId="292"/>
            <ac:picMk id="9" creationId="{222BBE96-D8B8-CB31-812A-0790F36B112C}"/>
          </ac:picMkLst>
        </pc:picChg>
      </pc:sldChg>
      <pc:sldChg chg="addSp delSp modSp add mod">
        <pc:chgData name="Leo Visser" userId="f6ae024c-8ea1-45d8-b43d-d61d5e71de4d" providerId="ADAL" clId="{36E53FC8-3D4C-4307-A7EA-C461D3E3731E}" dt="2023-05-24T22:59:59.025" v="3912" actId="20577"/>
        <pc:sldMkLst>
          <pc:docMk/>
          <pc:sldMk cId="219602819" sldId="293"/>
        </pc:sldMkLst>
        <pc:spChg chg="mod">
          <ac:chgData name="Leo Visser" userId="f6ae024c-8ea1-45d8-b43d-d61d5e71de4d" providerId="ADAL" clId="{36E53FC8-3D4C-4307-A7EA-C461D3E3731E}" dt="2023-05-24T22:59:59.025" v="3912" actId="20577"/>
          <ac:spMkLst>
            <pc:docMk/>
            <pc:sldMk cId="219602819" sldId="293"/>
            <ac:spMk id="6" creationId="{40B08086-20D7-F0DD-9572-0E43BABAD6F9}"/>
          </ac:spMkLst>
        </pc:spChg>
        <pc:spChg chg="del">
          <ac:chgData name="Leo Visser" userId="f6ae024c-8ea1-45d8-b43d-d61d5e71de4d" providerId="ADAL" clId="{36E53FC8-3D4C-4307-A7EA-C461D3E3731E}" dt="2023-05-24T22:58:53.983" v="3881" actId="478"/>
          <ac:spMkLst>
            <pc:docMk/>
            <pc:sldMk cId="219602819" sldId="293"/>
            <ac:spMk id="7" creationId="{2D78A470-8D67-8303-D955-4DB1BB2BA178}"/>
          </ac:spMkLst>
        </pc:spChg>
        <pc:picChg chg="add del">
          <ac:chgData name="Leo Visser" userId="f6ae024c-8ea1-45d8-b43d-d61d5e71de4d" providerId="ADAL" clId="{36E53FC8-3D4C-4307-A7EA-C461D3E3731E}" dt="2023-05-24T22:59:38.928" v="3891" actId="478"/>
          <ac:picMkLst>
            <pc:docMk/>
            <pc:sldMk cId="219602819" sldId="293"/>
            <ac:picMk id="3" creationId="{A695FF82-673A-CCDC-A857-68825E4E5917}"/>
          </ac:picMkLst>
        </pc:picChg>
        <pc:picChg chg="del">
          <ac:chgData name="Leo Visser" userId="f6ae024c-8ea1-45d8-b43d-d61d5e71de4d" providerId="ADAL" clId="{36E53FC8-3D4C-4307-A7EA-C461D3E3731E}" dt="2023-05-24T22:58:52.696" v="3880" actId="478"/>
          <ac:picMkLst>
            <pc:docMk/>
            <pc:sldMk cId="219602819" sldId="293"/>
            <ac:picMk id="4" creationId="{F244F77D-74E8-B8BE-911B-B4F3645082EC}"/>
          </ac:picMkLst>
        </pc:picChg>
        <pc:picChg chg="mod">
          <ac:chgData name="Leo Visser" userId="f6ae024c-8ea1-45d8-b43d-d61d5e71de4d" providerId="ADAL" clId="{36E53FC8-3D4C-4307-A7EA-C461D3E3731E}" dt="2023-05-24T22:58:55.962" v="3882" actId="1076"/>
          <ac:picMkLst>
            <pc:docMk/>
            <pc:sldMk cId="219602819" sldId="293"/>
            <ac:picMk id="9" creationId="{222BBE96-D8B8-CB31-812A-0790F36B112C}"/>
          </ac:picMkLst>
        </pc:picChg>
      </pc:sldChg>
      <pc:sldChg chg="delSp modSp add mod">
        <pc:chgData name="Leo Visser" userId="f6ae024c-8ea1-45d8-b43d-d61d5e71de4d" providerId="ADAL" clId="{36E53FC8-3D4C-4307-A7EA-C461D3E3731E}" dt="2023-05-24T23:00:02.888" v="3920" actId="20577"/>
        <pc:sldMkLst>
          <pc:docMk/>
          <pc:sldMk cId="1405956207" sldId="294"/>
        </pc:sldMkLst>
        <pc:spChg chg="mod">
          <ac:chgData name="Leo Visser" userId="f6ae024c-8ea1-45d8-b43d-d61d5e71de4d" providerId="ADAL" clId="{36E53FC8-3D4C-4307-A7EA-C461D3E3731E}" dt="2023-05-24T23:00:02.888" v="3920" actId="20577"/>
          <ac:spMkLst>
            <pc:docMk/>
            <pc:sldMk cId="1405956207" sldId="294"/>
            <ac:spMk id="6" creationId="{40B08086-20D7-F0DD-9572-0E43BABAD6F9}"/>
          </ac:spMkLst>
        </pc:spChg>
        <pc:picChg chg="mod">
          <ac:chgData name="Leo Visser" userId="f6ae024c-8ea1-45d8-b43d-d61d5e71de4d" providerId="ADAL" clId="{36E53FC8-3D4C-4307-A7EA-C461D3E3731E}" dt="2023-05-24T22:59:49.544" v="3904" actId="1076"/>
          <ac:picMkLst>
            <pc:docMk/>
            <pc:sldMk cId="1405956207" sldId="294"/>
            <ac:picMk id="3" creationId="{A695FF82-673A-CCDC-A857-68825E4E5917}"/>
          </ac:picMkLst>
        </pc:picChg>
        <pc:picChg chg="del">
          <ac:chgData name="Leo Visser" userId="f6ae024c-8ea1-45d8-b43d-d61d5e71de4d" providerId="ADAL" clId="{36E53FC8-3D4C-4307-A7EA-C461D3E3731E}" dt="2023-05-24T22:59:43.739" v="3893" actId="478"/>
          <ac:picMkLst>
            <pc:docMk/>
            <pc:sldMk cId="1405956207" sldId="294"/>
            <ac:picMk id="9" creationId="{222BBE96-D8B8-CB31-812A-0790F36B112C}"/>
          </ac:picMkLst>
        </pc:picChg>
      </pc:sldChg>
      <pc:sldChg chg="modSp add mod modNotesTx">
        <pc:chgData name="Leo Visser" userId="f6ae024c-8ea1-45d8-b43d-d61d5e71de4d" providerId="ADAL" clId="{36E53FC8-3D4C-4307-A7EA-C461D3E3731E}" dt="2023-05-24T23:05:52.292" v="4365" actId="20577"/>
        <pc:sldMkLst>
          <pc:docMk/>
          <pc:sldMk cId="2473501506" sldId="295"/>
        </pc:sldMkLst>
        <pc:spChg chg="mod">
          <ac:chgData name="Leo Visser" userId="f6ae024c-8ea1-45d8-b43d-d61d5e71de4d" providerId="ADAL" clId="{36E53FC8-3D4C-4307-A7EA-C461D3E3731E}" dt="2023-05-24T23:01:45.004" v="3972" actId="20577"/>
          <ac:spMkLst>
            <pc:docMk/>
            <pc:sldMk cId="2473501506" sldId="295"/>
            <ac:spMk id="114" creationId="{00000000-0000-0000-0000-000000000000}"/>
          </ac:spMkLst>
        </pc:spChg>
        <pc:spChg chg="mod">
          <ac:chgData name="Leo Visser" userId="f6ae024c-8ea1-45d8-b43d-d61d5e71de4d" providerId="ADAL" clId="{36E53FC8-3D4C-4307-A7EA-C461D3E3731E}" dt="2023-05-24T23:05:39.531" v="4296" actId="20577"/>
          <ac:spMkLst>
            <pc:docMk/>
            <pc:sldMk cId="2473501506" sldId="295"/>
            <ac:spMk id="115" creationId="{00000000-0000-0000-0000-000000000000}"/>
          </ac:spMkLst>
        </pc:spChg>
      </pc:sldChg>
      <pc:sldChg chg="addSp delSp modSp add mod modNotesTx">
        <pc:chgData name="Leo Visser" userId="f6ae024c-8ea1-45d8-b43d-d61d5e71de4d" providerId="ADAL" clId="{36E53FC8-3D4C-4307-A7EA-C461D3E3731E}" dt="2023-05-24T23:11:44.048" v="4478" actId="20577"/>
        <pc:sldMkLst>
          <pc:docMk/>
          <pc:sldMk cId="583041856" sldId="296"/>
        </pc:sldMkLst>
        <pc:spChg chg="mod">
          <ac:chgData name="Leo Visser" userId="f6ae024c-8ea1-45d8-b43d-d61d5e71de4d" providerId="ADAL" clId="{36E53FC8-3D4C-4307-A7EA-C461D3E3731E}" dt="2023-05-24T23:07:34.956" v="4373" actId="20577"/>
          <ac:spMkLst>
            <pc:docMk/>
            <pc:sldMk cId="583041856" sldId="296"/>
            <ac:spMk id="114" creationId="{00000000-0000-0000-0000-000000000000}"/>
          </ac:spMkLst>
        </pc:spChg>
        <pc:spChg chg="del mod">
          <ac:chgData name="Leo Visser" userId="f6ae024c-8ea1-45d8-b43d-d61d5e71de4d" providerId="ADAL" clId="{36E53FC8-3D4C-4307-A7EA-C461D3E3731E}" dt="2023-05-24T23:09:05.938" v="4375" actId="478"/>
          <ac:spMkLst>
            <pc:docMk/>
            <pc:sldMk cId="583041856" sldId="296"/>
            <ac:spMk id="115" creationId="{00000000-0000-0000-0000-000000000000}"/>
          </ac:spMkLst>
        </pc:spChg>
        <pc:picChg chg="add mod modCrop">
          <ac:chgData name="Leo Visser" userId="f6ae024c-8ea1-45d8-b43d-d61d5e71de4d" providerId="ADAL" clId="{36E53FC8-3D4C-4307-A7EA-C461D3E3731E}" dt="2023-05-24T23:09:52.199" v="4392" actId="1036"/>
          <ac:picMkLst>
            <pc:docMk/>
            <pc:sldMk cId="583041856" sldId="296"/>
            <ac:picMk id="3" creationId="{0CFD1772-5B9A-E4FE-F340-E535F3EC7A25}"/>
          </ac:picMkLst>
        </pc:picChg>
        <pc:picChg chg="add mod">
          <ac:chgData name="Leo Visser" userId="f6ae024c-8ea1-45d8-b43d-d61d5e71de4d" providerId="ADAL" clId="{36E53FC8-3D4C-4307-A7EA-C461D3E3731E}" dt="2023-05-24T23:09:49.614" v="4386" actId="1036"/>
          <ac:picMkLst>
            <pc:docMk/>
            <pc:sldMk cId="583041856" sldId="296"/>
            <ac:picMk id="5" creationId="{DBBDA13E-64E4-70E8-0AFE-C90E6FBEE98A}"/>
          </ac:picMkLst>
        </pc:picChg>
      </pc:sldChg>
      <pc:sldChg chg="add del">
        <pc:chgData name="Leo Visser" userId="f6ae024c-8ea1-45d8-b43d-d61d5e71de4d" providerId="ADAL" clId="{36E53FC8-3D4C-4307-A7EA-C461D3E3731E}" dt="2023-05-24T23:05:08.654" v="4219" actId="47"/>
        <pc:sldMkLst>
          <pc:docMk/>
          <pc:sldMk cId="3737651298" sldId="296"/>
        </pc:sldMkLst>
      </pc:sldChg>
      <pc:sldChg chg="modSp add mod modNotesTx">
        <pc:chgData name="Leo Visser" userId="f6ae024c-8ea1-45d8-b43d-d61d5e71de4d" providerId="ADAL" clId="{36E53FC8-3D4C-4307-A7EA-C461D3E3731E}" dt="2023-05-24T23:12:35.930" v="4527" actId="20577"/>
        <pc:sldMkLst>
          <pc:docMk/>
          <pc:sldMk cId="861807592" sldId="297"/>
        </pc:sldMkLst>
        <pc:spChg chg="mod">
          <ac:chgData name="Leo Visser" userId="f6ae024c-8ea1-45d8-b43d-d61d5e71de4d" providerId="ADAL" clId="{36E53FC8-3D4C-4307-A7EA-C461D3E3731E}" dt="2023-05-24T23:10:07.880" v="4402" actId="20577"/>
          <ac:spMkLst>
            <pc:docMk/>
            <pc:sldMk cId="861807592" sldId="297"/>
            <ac:spMk id="114" creationId="{00000000-0000-0000-0000-000000000000}"/>
          </ac:spMkLst>
        </pc:spChg>
        <pc:spChg chg="mod">
          <ac:chgData name="Leo Visser" userId="f6ae024c-8ea1-45d8-b43d-d61d5e71de4d" providerId="ADAL" clId="{36E53FC8-3D4C-4307-A7EA-C461D3E3731E}" dt="2023-05-24T23:12:35.930" v="4527" actId="20577"/>
          <ac:spMkLst>
            <pc:docMk/>
            <pc:sldMk cId="861807592" sldId="297"/>
            <ac:spMk id="115" creationId="{00000000-0000-0000-0000-000000000000}"/>
          </ac:spMkLst>
        </pc:spChg>
      </pc:sldChg>
      <pc:sldChg chg="modSp add mod">
        <pc:chgData name="Leo Visser" userId="f6ae024c-8ea1-45d8-b43d-d61d5e71de4d" providerId="ADAL" clId="{36E53FC8-3D4C-4307-A7EA-C461D3E3731E}" dt="2023-05-24T23:18:27.902" v="4702" actId="20577"/>
        <pc:sldMkLst>
          <pc:docMk/>
          <pc:sldMk cId="637624327" sldId="298"/>
        </pc:sldMkLst>
        <pc:spChg chg="mod">
          <ac:chgData name="Leo Visser" userId="f6ae024c-8ea1-45d8-b43d-d61d5e71de4d" providerId="ADAL" clId="{36E53FC8-3D4C-4307-A7EA-C461D3E3731E}" dt="2023-05-24T23:13:33.691" v="4538" actId="20577"/>
          <ac:spMkLst>
            <pc:docMk/>
            <pc:sldMk cId="637624327" sldId="298"/>
            <ac:spMk id="114" creationId="{00000000-0000-0000-0000-000000000000}"/>
          </ac:spMkLst>
        </pc:spChg>
        <pc:spChg chg="mod">
          <ac:chgData name="Leo Visser" userId="f6ae024c-8ea1-45d8-b43d-d61d5e71de4d" providerId="ADAL" clId="{36E53FC8-3D4C-4307-A7EA-C461D3E3731E}" dt="2023-05-24T23:18:27.902" v="4702" actId="20577"/>
          <ac:spMkLst>
            <pc:docMk/>
            <pc:sldMk cId="637624327" sldId="298"/>
            <ac:spMk id="115" creationId="{00000000-0000-0000-0000-000000000000}"/>
          </ac:spMkLst>
        </pc:spChg>
      </pc:sldChg>
      <pc:sldChg chg="addSp delSp modSp add mod">
        <pc:chgData name="Leo Visser" userId="f6ae024c-8ea1-45d8-b43d-d61d5e71de4d" providerId="ADAL" clId="{36E53FC8-3D4C-4307-A7EA-C461D3E3731E}" dt="2023-05-24T23:15:15.933" v="4687" actId="22"/>
        <pc:sldMkLst>
          <pc:docMk/>
          <pc:sldMk cId="3794128794" sldId="299"/>
        </pc:sldMkLst>
        <pc:spChg chg="mod">
          <ac:chgData name="Leo Visser" userId="f6ae024c-8ea1-45d8-b43d-d61d5e71de4d" providerId="ADAL" clId="{36E53FC8-3D4C-4307-A7EA-C461D3E3731E}" dt="2023-05-24T23:14:59.184" v="4685" actId="20577"/>
          <ac:spMkLst>
            <pc:docMk/>
            <pc:sldMk cId="3794128794" sldId="299"/>
            <ac:spMk id="6" creationId="{40B08086-20D7-F0DD-9572-0E43BABAD6F9}"/>
          </ac:spMkLst>
        </pc:spChg>
        <pc:picChg chg="add">
          <ac:chgData name="Leo Visser" userId="f6ae024c-8ea1-45d8-b43d-d61d5e71de4d" providerId="ADAL" clId="{36E53FC8-3D4C-4307-A7EA-C461D3E3731E}" dt="2023-05-24T23:15:15.933" v="4687" actId="22"/>
          <ac:picMkLst>
            <pc:docMk/>
            <pc:sldMk cId="3794128794" sldId="299"/>
            <ac:picMk id="3" creationId="{15591318-FB7A-0030-5299-283D74E849DD}"/>
          </ac:picMkLst>
        </pc:picChg>
        <pc:picChg chg="del">
          <ac:chgData name="Leo Visser" userId="f6ae024c-8ea1-45d8-b43d-d61d5e71de4d" providerId="ADAL" clId="{36E53FC8-3D4C-4307-A7EA-C461D3E3731E}" dt="2023-05-24T23:15:02.088" v="4686" actId="478"/>
          <ac:picMkLst>
            <pc:docMk/>
            <pc:sldMk cId="3794128794" sldId="299"/>
            <ac:picMk id="7" creationId="{36597F3B-4F1F-1738-3D70-AFD791C0B9B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Segoe UI Light"/>
      </a:defRPr>
    </a:lvl1pPr>
    <a:lvl2pPr indent="228600" defTabSz="457200" latinLnBrk="0">
      <a:defRPr sz="1200">
        <a:latin typeface="+mn-lt"/>
        <a:ea typeface="+mn-ea"/>
        <a:cs typeface="+mn-cs"/>
        <a:sym typeface="Segoe UI Light"/>
      </a:defRPr>
    </a:lvl2pPr>
    <a:lvl3pPr indent="457200" defTabSz="457200" latinLnBrk="0">
      <a:defRPr sz="1200">
        <a:latin typeface="+mn-lt"/>
        <a:ea typeface="+mn-ea"/>
        <a:cs typeface="+mn-cs"/>
        <a:sym typeface="Segoe UI Light"/>
      </a:defRPr>
    </a:lvl3pPr>
    <a:lvl4pPr indent="685800" defTabSz="457200" latinLnBrk="0">
      <a:defRPr sz="1200">
        <a:latin typeface="+mn-lt"/>
        <a:ea typeface="+mn-ea"/>
        <a:cs typeface="+mn-cs"/>
        <a:sym typeface="Segoe UI Light"/>
      </a:defRPr>
    </a:lvl4pPr>
    <a:lvl5pPr indent="914400" defTabSz="457200" latinLnBrk="0">
      <a:defRPr sz="1200">
        <a:latin typeface="+mn-lt"/>
        <a:ea typeface="+mn-ea"/>
        <a:cs typeface="+mn-cs"/>
        <a:sym typeface="Segoe UI Light"/>
      </a:defRPr>
    </a:lvl5pPr>
    <a:lvl6pPr indent="1143000" defTabSz="457200" latinLnBrk="0">
      <a:defRPr sz="1200">
        <a:latin typeface="+mn-lt"/>
        <a:ea typeface="+mn-ea"/>
        <a:cs typeface="+mn-cs"/>
        <a:sym typeface="Segoe UI Light"/>
      </a:defRPr>
    </a:lvl6pPr>
    <a:lvl7pPr indent="1371600" defTabSz="457200" latinLnBrk="0">
      <a:defRPr sz="1200">
        <a:latin typeface="+mn-lt"/>
        <a:ea typeface="+mn-ea"/>
        <a:cs typeface="+mn-cs"/>
        <a:sym typeface="Segoe UI Light"/>
      </a:defRPr>
    </a:lvl7pPr>
    <a:lvl8pPr indent="1600200" defTabSz="457200" latinLnBrk="0">
      <a:defRPr sz="1200">
        <a:latin typeface="+mn-lt"/>
        <a:ea typeface="+mn-ea"/>
        <a:cs typeface="+mn-cs"/>
        <a:sym typeface="Segoe UI Light"/>
      </a:defRPr>
    </a:lvl8pPr>
    <a:lvl9pPr indent="1828800" defTabSz="457200" latinLnBrk="0">
      <a:defRPr sz="1200">
        <a:latin typeface="+mn-lt"/>
        <a:ea typeface="+mn-ea"/>
        <a:cs typeface="+mn-cs"/>
        <a:sym typeface="Segoe UI Ligh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forget to use the </a:t>
            </a:r>
            <a:r>
              <a:rPr lang="en-US" dirty="0" err="1"/>
              <a:t>Yellenge</a:t>
            </a:r>
            <a:r>
              <a:rPr lang="en-US" dirty="0"/>
              <a:t> App to give feedback</a:t>
            </a:r>
          </a:p>
          <a:p>
            <a:r>
              <a:rPr lang="en-US" dirty="0" err="1"/>
              <a:t>Wifi</a:t>
            </a:r>
            <a:r>
              <a:rPr lang="en-US" dirty="0"/>
              <a:t> password in </a:t>
            </a:r>
            <a:r>
              <a:rPr lang="en-US" dirty="0" err="1"/>
              <a:t>Yellenge</a:t>
            </a:r>
            <a:r>
              <a:rPr lang="en-US" dirty="0"/>
              <a:t> app too</a:t>
            </a:r>
          </a:p>
          <a:p>
            <a:endParaRPr lang="en-US" dirty="0"/>
          </a:p>
          <a:p>
            <a:r>
              <a:rPr lang="en-US" dirty="0"/>
              <a:t>After this talk you all want to start using Private DNS resolver</a:t>
            </a:r>
          </a:p>
        </p:txBody>
      </p:sp>
    </p:spTree>
    <p:extLst>
      <p:ext uri="{BB962C8B-B14F-4D97-AF65-F5344CB8AC3E}">
        <p14:creationId xmlns:p14="http://schemas.microsoft.com/office/powerpoint/2010/main" val="94853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IP of DNS is hard to route</a:t>
            </a:r>
            <a:b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</a:b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When other machines in DNS server then still missing queries</a:t>
            </a:r>
          </a:p>
        </p:txBody>
      </p:sp>
    </p:spTree>
    <p:extLst>
      <p:ext uri="{BB962C8B-B14F-4D97-AF65-F5344CB8AC3E}">
        <p14:creationId xmlns:p14="http://schemas.microsoft.com/office/powerpoint/2010/main" val="1731011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Use conditional forwarders to forward specific domain names to cloud servers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Lot of maintenance</a:t>
            </a:r>
          </a:p>
        </p:txBody>
      </p:sp>
    </p:spTree>
    <p:extLst>
      <p:ext uri="{BB962C8B-B14F-4D97-AF65-F5344CB8AC3E}">
        <p14:creationId xmlns:p14="http://schemas.microsoft.com/office/powerpoint/2010/main" val="2527188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having domain and public DNS with same name things can go weird very soon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45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often is manage records in two paces</a:t>
            </a:r>
          </a:p>
        </p:txBody>
      </p:sp>
    </p:spTree>
    <p:extLst>
      <p:ext uri="{BB962C8B-B14F-4D97-AF65-F5344CB8AC3E}">
        <p14:creationId xmlns:p14="http://schemas.microsoft.com/office/powerpoint/2010/main" val="3392520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Solution: Deploy with PowerShell</a:t>
            </a:r>
          </a:p>
          <a:p>
            <a:r>
              <a:rPr lang="en-US" dirty="0"/>
              <a:t>Management of identity and network blurred due to AD also writing to DNS</a:t>
            </a:r>
          </a:p>
          <a:p>
            <a:r>
              <a:rPr lang="en-US" dirty="0"/>
              <a:t>Management of On-Prem and Cloud blurred due to shared infrastructure in DNS</a:t>
            </a:r>
          </a:p>
        </p:txBody>
      </p:sp>
    </p:spTree>
    <p:extLst>
      <p:ext uri="{BB962C8B-B14F-4D97-AF65-F5344CB8AC3E}">
        <p14:creationId xmlns:p14="http://schemas.microsoft.com/office/powerpoint/2010/main" val="1164944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any setup VM will go to azure DNS which sends it to resolver which will use rules to go to right server</a:t>
            </a:r>
          </a:p>
          <a:p>
            <a:r>
              <a:rPr lang="en-US" dirty="0"/>
              <a:t>You can go directly to server if you want</a:t>
            </a:r>
          </a:p>
          <a:p>
            <a:r>
              <a:rPr lang="en-US" dirty="0"/>
              <a:t>Link resolver to </a:t>
            </a:r>
            <a:r>
              <a:rPr lang="en-US" dirty="0" err="1"/>
              <a:t>Vnet</a:t>
            </a:r>
            <a:endParaRPr lang="en-US" dirty="0"/>
          </a:p>
          <a:p>
            <a:r>
              <a:rPr lang="en-US" dirty="0"/>
              <a:t>Create inbound and outbound endpoints for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266387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6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17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95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Also:</a:t>
            </a:r>
            <a:br>
              <a:rPr lang="en-US" dirty="0"/>
            </a:br>
            <a:r>
              <a:rPr lang="en-US" dirty="0"/>
              <a:t>- Can be made HA with multiple regions</a:t>
            </a:r>
          </a:p>
        </p:txBody>
      </p:sp>
    </p:spTree>
    <p:extLst>
      <p:ext uri="{BB962C8B-B14F-4D97-AF65-F5344CB8AC3E}">
        <p14:creationId xmlns:p14="http://schemas.microsoft.com/office/powerpoint/2010/main" val="775528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Name System</a:t>
            </a:r>
          </a:p>
          <a:p>
            <a:r>
              <a:rPr lang="en-US" dirty="0"/>
              <a:t>Phone book of the internet</a:t>
            </a:r>
          </a:p>
          <a:p>
            <a:r>
              <a:rPr lang="en-US" dirty="0"/>
              <a:t>Multiple types of records IPv4 and IPv6</a:t>
            </a:r>
          </a:p>
          <a:p>
            <a:r>
              <a:rPr lang="en-US" dirty="0" err="1"/>
              <a:t>DNSsec</a:t>
            </a:r>
            <a:endParaRPr lang="en-US" dirty="0"/>
          </a:p>
          <a:p>
            <a:r>
              <a:rPr lang="en-US" dirty="0"/>
              <a:t>Cause of many problems in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475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2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01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74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Recursive resolver will lookup itself</a:t>
            </a:r>
            <a:br>
              <a:rPr lang="en-US" dirty="0"/>
            </a:br>
            <a:r>
              <a:rPr lang="en-US" dirty="0" err="1"/>
              <a:t>Authoritive</a:t>
            </a:r>
            <a:r>
              <a:rPr lang="en-US" dirty="0"/>
              <a:t> Servers (often windows servers)</a:t>
            </a:r>
            <a:br>
              <a:rPr lang="en-US" dirty="0"/>
            </a:br>
            <a:r>
              <a:rPr lang="en-US" dirty="0"/>
              <a:t>More complex with root servers and TLD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35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14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168.63.129.16 is DNS server in All </a:t>
            </a:r>
            <a:r>
              <a:rPr lang="en-US" sz="1200" dirty="0" err="1"/>
              <a:t>Vnets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04844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99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DNS Servers can have forwarders</a:t>
            </a:r>
            <a:br>
              <a:rPr lang="en-US" sz="1200" dirty="0"/>
            </a:br>
            <a:r>
              <a:rPr lang="en-US" sz="1200" dirty="0"/>
              <a:t>Azure Edition Windows Server has this default installed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63474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Private DNS Zones can be used for private links and more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Linked to Virtual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Private zones have .</a:t>
            </a:r>
            <a:r>
              <a:rPr lang="en-US" sz="1200" dirty="0" err="1"/>
              <a:t>privatelink</a:t>
            </a:r>
            <a:r>
              <a:rPr lang="en-US" sz="1200" dirty="0"/>
              <a:t> in name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azure does some rewrite trickery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Optional: Conditional Forwarders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97980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87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Open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PT_achtergrond-1.png" descr="PPT_achtergrond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292" cy="514335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&lt;Title session&gt;"/>
          <p:cNvSpPr txBox="1">
            <a:spLocks noGrp="1"/>
          </p:cNvSpPr>
          <p:nvPr>
            <p:ph type="title" hasCustomPrompt="1"/>
          </p:nvPr>
        </p:nvSpPr>
        <p:spPr>
          <a:xfrm>
            <a:off x="2700338" y="797001"/>
            <a:ext cx="5975349" cy="2281866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&lt;Title session&gt;</a:t>
            </a:r>
          </a:p>
        </p:txBody>
      </p:sp>
      <p:sp>
        <p:nvSpPr>
          <p:cNvPr id="16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700339" y="3221382"/>
            <a:ext cx="5975352" cy="957004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2400">
                <a:solidFill>
                  <a:srgbClr val="FFFFFF"/>
                </a:solidFill>
              </a:defRPr>
            </a:lvl1pPr>
            <a:lvl2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&lt;Name speaker&gt;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7" name="Afbeelding 4" descr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406" y="4471739"/>
            <a:ext cx="3307806" cy="620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pen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PT_achtergrond-2.png" descr="PPT_achtergrond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292" cy="5143350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&lt;Title session&gt;"/>
          <p:cNvSpPr txBox="1">
            <a:spLocks noGrp="1"/>
          </p:cNvSpPr>
          <p:nvPr>
            <p:ph type="title" hasCustomPrompt="1"/>
          </p:nvPr>
        </p:nvSpPr>
        <p:spPr>
          <a:xfrm>
            <a:off x="2700338" y="797001"/>
            <a:ext cx="5975349" cy="2281866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&lt;Title session&gt;</a:t>
            </a:r>
          </a:p>
        </p:txBody>
      </p:sp>
      <p:sp>
        <p:nvSpPr>
          <p:cNvPr id="29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700339" y="3221382"/>
            <a:ext cx="5975352" cy="957004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2400">
                <a:solidFill>
                  <a:srgbClr val="FFFFFF"/>
                </a:solidFill>
              </a:defRPr>
            </a:lvl1pPr>
            <a:lvl2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&lt;Name speaker&gt;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30" name="Afbeelding 4" descr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406" y="4471739"/>
            <a:ext cx="3307806" cy="620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pen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PT_achtergrond-7.png" descr="PPT_achtergrond-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" y="0"/>
            <a:ext cx="9141291" cy="514335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&lt;Title session&gt;"/>
          <p:cNvSpPr txBox="1">
            <a:spLocks noGrp="1"/>
          </p:cNvSpPr>
          <p:nvPr>
            <p:ph type="title" hasCustomPrompt="1"/>
          </p:nvPr>
        </p:nvSpPr>
        <p:spPr>
          <a:xfrm>
            <a:off x="2700338" y="797001"/>
            <a:ext cx="5975349" cy="2281866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t>&lt;Title session&gt;</a:t>
            </a:r>
          </a:p>
        </p:txBody>
      </p:sp>
      <p:sp>
        <p:nvSpPr>
          <p:cNvPr id="42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700339" y="3221382"/>
            <a:ext cx="5975352" cy="957004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2400">
                <a:solidFill>
                  <a:srgbClr val="FFFFFF"/>
                </a:solidFill>
              </a:defRPr>
            </a:lvl1pPr>
            <a:lvl2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&lt;Name speaker&gt;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43" name="Afbeelding 4" descr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406" y="4471739"/>
            <a:ext cx="3307806" cy="620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&lt;Title&gt;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&lt;Title&gt;</a:t>
            </a:r>
          </a:p>
        </p:txBody>
      </p:sp>
      <p:sp>
        <p:nvSpPr>
          <p:cNvPr id="52" name="Hoofdtekst - niveau één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&lt;Text&gt;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PT_achtergrond.jpg" descr="PPT_achtergro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70"/>
            <a:ext cx="9144002" cy="5143502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&lt;Name speaker&gt;"/>
          <p:cNvSpPr txBox="1">
            <a:spLocks noGrp="1"/>
          </p:cNvSpPr>
          <p:nvPr>
            <p:ph type="title" hasCustomPrompt="1"/>
          </p:nvPr>
        </p:nvSpPr>
        <p:spPr>
          <a:xfrm>
            <a:off x="3348556" y="978476"/>
            <a:ext cx="4279161" cy="159110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&lt;Name speaker&gt;</a:t>
            </a:r>
          </a:p>
        </p:txBody>
      </p:sp>
      <p:sp>
        <p:nvSpPr>
          <p:cNvPr id="62" name="Hoofdtekst - niveau één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348556" y="2048673"/>
            <a:ext cx="4279161" cy="2268639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2400"/>
            </a:lvl1pPr>
            <a:lvl2pPr marL="742950" indent="-285750">
              <a:spcBef>
                <a:spcPts val="500"/>
              </a:spcBef>
              <a:defRPr sz="2400"/>
            </a:lvl2pPr>
            <a:lvl3pPr marL="1143000" indent="-228600">
              <a:spcBef>
                <a:spcPts val="500"/>
              </a:spcBef>
              <a:defRPr sz="2400"/>
            </a:lvl3pPr>
            <a:lvl4pPr marL="1600200" indent="-228600">
              <a:spcBef>
                <a:spcPts val="500"/>
              </a:spcBef>
              <a:defRPr sz="2400"/>
            </a:lvl4pPr>
            <a:lvl5pPr marL="2057400" indent="-228600">
              <a:spcBef>
                <a:spcPts val="500"/>
              </a:spcBef>
              <a:defRPr sz="2400"/>
            </a:lvl5pPr>
          </a:lstStyle>
          <a:p>
            <a:r>
              <a:t>&lt;short intro&gt;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39751" y="978476"/>
            <a:ext cx="2573841" cy="29684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PT_achtergrond.jpg" descr="PPT_achtergro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Hoofdtekst - niveau één…"/>
          <p:cNvSpPr txBox="1">
            <a:spLocks noGrp="1"/>
          </p:cNvSpPr>
          <p:nvPr>
            <p:ph type="body" idx="1"/>
          </p:nvPr>
        </p:nvSpPr>
        <p:spPr>
          <a:xfrm>
            <a:off x="1692275" y="268288"/>
            <a:ext cx="6950828" cy="4627804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2400"/>
            </a:lvl1pPr>
            <a:lvl2pPr marL="800100" indent="-342900">
              <a:spcBef>
                <a:spcPts val="500"/>
              </a:spcBef>
              <a:defRPr sz="2400"/>
            </a:lvl2pPr>
            <a:lvl3pPr marL="1219200" indent="-304800">
              <a:spcBef>
                <a:spcPts val="500"/>
              </a:spcBef>
              <a:defRPr sz="2400"/>
            </a:lvl3pPr>
            <a:lvl4pPr>
              <a:spcBef>
                <a:spcPts val="500"/>
              </a:spcBef>
              <a:defRPr sz="2400"/>
            </a:lvl4pPr>
            <a:lvl5pPr>
              <a:spcBef>
                <a:spcPts val="500"/>
              </a:spcBef>
              <a:defRPr sz="2400"/>
            </a:lvl5pPr>
          </a:lstStyle>
          <a:p>
            <a:r>
              <a:t>Hoofdtekst - niveau één</a:t>
            </a:r>
          </a:p>
          <a:p>
            <a:pPr lvl="1"/>
            <a:r>
              <a:t>Hoofdtekst - niveau twee</a:t>
            </a:r>
          </a:p>
          <a:p>
            <a:pPr lvl="2"/>
            <a:r>
              <a:t>Hoofdtekst - niveau drie</a:t>
            </a:r>
          </a:p>
          <a:p>
            <a:pPr lvl="3"/>
            <a:r>
              <a:t>Hoofdtekst - niveau vier</a:t>
            </a:r>
          </a:p>
          <a:p>
            <a:pPr lvl="4"/>
            <a:r>
              <a:t>Hoofdtekst - niveau vijf</a:t>
            </a:r>
          </a:p>
        </p:txBody>
      </p:sp>
      <p:sp>
        <p:nvSpPr>
          <p:cNvPr id="73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PT_achtergronden-klein_groen.jpg" descr="PPT_achtergronden-klein_groe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" y="1"/>
            <a:ext cx="9141290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&lt;Break&gt;"/>
          <p:cNvSpPr txBox="1">
            <a:spLocks noGrp="1"/>
          </p:cNvSpPr>
          <p:nvPr>
            <p:ph type="title" hasCustomPrompt="1"/>
          </p:nvPr>
        </p:nvSpPr>
        <p:spPr>
          <a:xfrm>
            <a:off x="1692275" y="268288"/>
            <a:ext cx="7006944" cy="4679725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&lt;Break&gt;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PT_achtergronden-klein_dblauw.jpg" descr="PPT_achtergronden-klein_dblauw.jpg"/>
          <p:cNvPicPr>
            <a:picLocks noChangeAspect="1"/>
          </p:cNvPicPr>
          <p:nvPr/>
        </p:nvPicPr>
        <p:blipFill>
          <a:blip r:embed="rId2"/>
          <a:srcRect b="2"/>
          <a:stretch>
            <a:fillRect/>
          </a:stretch>
        </p:blipFill>
        <p:spPr>
          <a:xfrm>
            <a:off x="0" y="151"/>
            <a:ext cx="9141291" cy="5143349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Hoofdtekst - niveau één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700335" y="887509"/>
            <a:ext cx="6048130" cy="44161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500"/>
              </a:spcBef>
              <a:defRPr sz="2400">
                <a:solidFill>
                  <a:srgbClr val="FFFFFF"/>
                </a:solidFill>
              </a:defRPr>
            </a:lvl1pPr>
            <a:lvl2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spcBef>
                <a:spcPts val="50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&lt;Next session 00:00 – 00:00&gt;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6" name="Text Placeholder 2"/>
          <p:cNvSpPr>
            <a:spLocks noGrp="1"/>
          </p:cNvSpPr>
          <p:nvPr>
            <p:ph type="body" sz="half" idx="21" hasCustomPrompt="1"/>
          </p:nvPr>
        </p:nvSpPr>
        <p:spPr>
          <a:xfrm>
            <a:off x="2700339" y="1412787"/>
            <a:ext cx="6048128" cy="187442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900"/>
              </a:spcBef>
              <a:defRPr sz="4000">
                <a:solidFill>
                  <a:srgbClr val="FFFFFF"/>
                </a:solidFill>
              </a:defRPr>
            </a:lvl1pPr>
          </a:lstStyle>
          <a:p>
            <a:r>
              <a:t>&lt;Title next session&gt;</a:t>
            </a:r>
          </a:p>
        </p:txBody>
      </p:sp>
      <p:pic>
        <p:nvPicPr>
          <p:cNvPr id="97" name="Afbeelding 8" descr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406" y="4471739"/>
            <a:ext cx="3307806" cy="62029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Dia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T_achtergrond.jpg" descr="PPT_achtergrond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&lt;Title&gt;"/>
          <p:cNvSpPr txBox="1">
            <a:spLocks noGrp="1"/>
          </p:cNvSpPr>
          <p:nvPr>
            <p:ph type="title" hasCustomPrompt="1"/>
          </p:nvPr>
        </p:nvSpPr>
        <p:spPr>
          <a:xfrm>
            <a:off x="1690320" y="268675"/>
            <a:ext cx="698537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&lt;Title&gt;</a:t>
            </a:r>
          </a:p>
        </p:txBody>
      </p:sp>
      <p:sp>
        <p:nvSpPr>
          <p:cNvPr id="4" name="Hoofdtekst - niveau één…"/>
          <p:cNvSpPr txBox="1">
            <a:spLocks noGrp="1"/>
          </p:cNvSpPr>
          <p:nvPr>
            <p:ph type="body" idx="1" hasCustomPrompt="1"/>
          </p:nvPr>
        </p:nvSpPr>
        <p:spPr>
          <a:xfrm>
            <a:off x="1690320" y="1211749"/>
            <a:ext cx="6985370" cy="35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&lt;Text&gt;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Dianummer"/>
          <p:cNvSpPr txBox="1">
            <a:spLocks noGrp="1"/>
          </p:cNvSpPr>
          <p:nvPr>
            <p:ph type="sldNum" sz="quarter" idx="2"/>
          </p:nvPr>
        </p:nvSpPr>
        <p:spPr>
          <a:xfrm>
            <a:off x="6316232" y="4619943"/>
            <a:ext cx="236968" cy="2946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Segoe UI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9pPr>
    </p:titleStyle>
    <p:bodyStyle>
      <a:lvl1pPr marL="0" marR="0" indent="0" algn="l" defTabSz="45720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1pPr>
      <a:lvl2pPr marL="763359" marR="0" indent="-306159" algn="l" defTabSz="457200" latinLnBrk="0">
        <a:lnSpc>
          <a:spcPct val="100000"/>
        </a:lnSpc>
        <a:spcBef>
          <a:spcPts val="700"/>
        </a:spcBef>
        <a:spcAft>
          <a:spcPts val="0"/>
        </a:spcAft>
        <a:buClrTx/>
        <a:buSzPct val="125000"/>
        <a:buFontTx/>
        <a:buChar char="■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2pPr>
      <a:lvl3pPr marL="1200150" marR="0" indent="-285750" algn="l" defTabSz="457200" latinLnBrk="0">
        <a:lnSpc>
          <a:spcPct val="100000"/>
        </a:lnSpc>
        <a:spcBef>
          <a:spcPts val="700"/>
        </a:spcBef>
        <a:spcAft>
          <a:spcPts val="0"/>
        </a:spcAft>
        <a:buClrTx/>
        <a:buSzPct val="125000"/>
        <a:buFontTx/>
        <a:buChar char="■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3pPr>
      <a:lvl4pPr marL="1714500" marR="0" indent="-342900" algn="l" defTabSz="457200" latinLnBrk="0">
        <a:lnSpc>
          <a:spcPct val="100000"/>
        </a:lnSpc>
        <a:spcBef>
          <a:spcPts val="700"/>
        </a:spcBef>
        <a:spcAft>
          <a:spcPts val="0"/>
        </a:spcAft>
        <a:buClrTx/>
        <a:buSzPct val="125000"/>
        <a:buFontTx/>
        <a:buChar char="■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4pPr>
      <a:lvl5pPr marL="2171700" marR="0" indent="-342900" algn="l" defTabSz="457200" latinLnBrk="0">
        <a:lnSpc>
          <a:spcPct val="100000"/>
        </a:lnSpc>
        <a:spcBef>
          <a:spcPts val="700"/>
        </a:spcBef>
        <a:spcAft>
          <a:spcPts val="0"/>
        </a:spcAft>
        <a:buClrTx/>
        <a:buSzPct val="125000"/>
        <a:buFontTx/>
        <a:buChar char="■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5pPr>
      <a:lvl6pPr marL="2628900" marR="0" indent="-342900" algn="l" defTabSz="4572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6pPr>
      <a:lvl7pPr marL="3086100" marR="0" indent="-342900" algn="l" defTabSz="4572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7pPr>
      <a:lvl8pPr marL="3543300" marR="0" indent="-342900" algn="l" defTabSz="4572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8pPr>
      <a:lvl9pPr marL="4000500" marR="0" indent="-342900" algn="l" defTabSz="4572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0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Segoe UI Ligh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egoe UI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14.sv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1.png"/><Relationship Id="rId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8.sv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14.sv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1.png"/><Relationship Id="rId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8.sv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27.svg"/><Relationship Id="rId4" Type="http://schemas.openxmlformats.org/officeDocument/2006/relationships/image" Target="../media/image12.sv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29.svg"/><Relationship Id="rId4" Type="http://schemas.openxmlformats.org/officeDocument/2006/relationships/image" Target="../media/image12.sv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utosysops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github.com/autosysops/ExpertsLive2023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el 3"/>
          <p:cNvSpPr txBox="1">
            <a:spLocks noGrp="1"/>
          </p:cNvSpPr>
          <p:nvPr>
            <p:ph type="title"/>
          </p:nvPr>
        </p:nvSpPr>
        <p:spPr>
          <a:xfrm>
            <a:off x="2700336" y="797001"/>
            <a:ext cx="5975353" cy="228186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b="0" i="0" dirty="0">
                <a:solidFill>
                  <a:srgbClr val="1D3380"/>
                </a:solidFill>
                <a:effectLst/>
                <a:latin typeface="segoe-ui-black"/>
              </a:rPr>
              <a:t>It’s always DNS</a:t>
            </a:r>
            <a:br>
              <a:rPr lang="en-US" b="0" i="0" dirty="0">
                <a:solidFill>
                  <a:srgbClr val="1D3380"/>
                </a:solidFill>
                <a:effectLst/>
                <a:latin typeface="segoe-ui-black"/>
              </a:rPr>
            </a:br>
            <a:r>
              <a:rPr lang="en-US" sz="2400" b="0" i="0" dirty="0">
                <a:solidFill>
                  <a:srgbClr val="1D3380"/>
                </a:solidFill>
                <a:effectLst/>
                <a:latin typeface="segoe-ui-black"/>
              </a:rPr>
              <a:t>Now including cloud native DNS resolvers!</a:t>
            </a:r>
            <a:endParaRPr dirty="0"/>
          </a:p>
        </p:txBody>
      </p:sp>
      <p:sp>
        <p:nvSpPr>
          <p:cNvPr id="108" name="Ondertitel 4"/>
          <p:cNvSpPr txBox="1">
            <a:spLocks noGrp="1"/>
          </p:cNvSpPr>
          <p:nvPr>
            <p:ph type="body" sz="quarter" idx="1"/>
          </p:nvPr>
        </p:nvSpPr>
        <p:spPr>
          <a:xfrm>
            <a:off x="2700339" y="3221382"/>
            <a:ext cx="5975352" cy="95700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Leo Visser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B08086-20D7-F0DD-9572-0E43BABAD6F9}"/>
              </a:ext>
            </a:extLst>
          </p:cNvPr>
          <p:cNvSpPr txBox="1"/>
          <p:nvPr/>
        </p:nvSpPr>
        <p:spPr>
          <a:xfrm>
            <a:off x="2643002" y="279676"/>
            <a:ext cx="258233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03757-1762-57A9-91A1-90D594FB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004"/>
            <a:ext cx="9144000" cy="1073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DCF98-8052-1044-F3E7-A973342DC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32" y="1962737"/>
            <a:ext cx="6578601" cy="26057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B34C25-3BAF-D7CD-6EAD-BACF64EAB385}"/>
              </a:ext>
            </a:extLst>
          </p:cNvPr>
          <p:cNvSpPr/>
          <p:nvPr/>
        </p:nvSpPr>
        <p:spPr>
          <a:xfrm>
            <a:off x="1363134" y="4224867"/>
            <a:ext cx="3606800" cy="211667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989851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Cloud outline">
            <a:extLst>
              <a:ext uri="{FF2B5EF4-FFF2-40B4-BE49-F238E27FC236}">
                <a16:creationId xmlns:a16="http://schemas.microsoft.com/office/drawing/2014/main" id="{CA407110-50FB-B95C-46CB-FE9CBCDB9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8539" y="-413782"/>
            <a:ext cx="4115647" cy="4115647"/>
          </a:xfrm>
          <a:prstGeom prst="rect">
            <a:avLst/>
          </a:prstGeom>
        </p:spPr>
      </p:pic>
      <p:sp>
        <p:nvSpPr>
          <p:cNvPr id="114" name="Titel 1"/>
          <p:cNvSpPr txBox="1">
            <a:spLocks noGrp="1"/>
          </p:cNvSpPr>
          <p:nvPr>
            <p:ph type="title"/>
          </p:nvPr>
        </p:nvSpPr>
        <p:spPr>
          <a:xfrm>
            <a:off x="1690318" y="268675"/>
            <a:ext cx="6985370" cy="8572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DNS in Azure</a:t>
            </a:r>
          </a:p>
        </p:txBody>
      </p:sp>
      <p:pic>
        <p:nvPicPr>
          <p:cNvPr id="1026" name="Picture 2" descr="Čo je to Microsoft Windows Azure a čo pre nás má zdarma? - Blog Allycom">
            <a:extLst>
              <a:ext uri="{FF2B5EF4-FFF2-40B4-BE49-F238E27FC236}">
                <a16:creationId xmlns:a16="http://schemas.microsoft.com/office/drawing/2014/main" id="{F9990E10-0888-AB92-E3DF-5484D3A41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1" y="1298575"/>
            <a:ext cx="1629834" cy="8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Server outline">
            <a:extLst>
              <a:ext uri="{FF2B5EF4-FFF2-40B4-BE49-F238E27FC236}">
                <a16:creationId xmlns:a16="http://schemas.microsoft.com/office/drawing/2014/main" id="{9596B70C-F4F8-83BF-090F-78F05E0BA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0992" y="2315133"/>
            <a:ext cx="1338212" cy="133821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DD3301-4A2E-C196-5BF7-268DDB9E01B3}"/>
              </a:ext>
            </a:extLst>
          </p:cNvPr>
          <p:cNvCxnSpPr>
            <a:cxnSpLocks/>
          </p:cNvCxnSpPr>
          <p:nvPr/>
        </p:nvCxnSpPr>
        <p:spPr>
          <a:xfrm>
            <a:off x="3140759" y="2154238"/>
            <a:ext cx="0" cy="674129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A969F0-2084-A37A-15AC-15A419693D79}"/>
              </a:ext>
            </a:extLst>
          </p:cNvPr>
          <p:cNvCxnSpPr>
            <a:cxnSpLocks/>
          </p:cNvCxnSpPr>
          <p:nvPr/>
        </p:nvCxnSpPr>
        <p:spPr>
          <a:xfrm>
            <a:off x="3140759" y="2828367"/>
            <a:ext cx="70310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2E652E-0A46-24AA-3205-4FF2CEE99595}"/>
              </a:ext>
            </a:extLst>
          </p:cNvPr>
          <p:cNvSpPr txBox="1"/>
          <p:nvPr/>
        </p:nvSpPr>
        <p:spPr>
          <a:xfrm>
            <a:off x="3843867" y="3499458"/>
            <a:ext cx="258233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Virtual Machine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2" name="Graphic 11" descr="Server outline">
            <a:extLst>
              <a:ext uri="{FF2B5EF4-FFF2-40B4-BE49-F238E27FC236}">
                <a16:creationId xmlns:a16="http://schemas.microsoft.com/office/drawing/2014/main" id="{AF288087-F2B4-5F05-F60C-4D71CB4DB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7877" y="1057300"/>
            <a:ext cx="1338212" cy="13382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AA254-746A-6017-8EE3-B6D6AC51D6DD}"/>
              </a:ext>
            </a:extLst>
          </p:cNvPr>
          <p:cNvSpPr txBox="1"/>
          <p:nvPr/>
        </p:nvSpPr>
        <p:spPr>
          <a:xfrm>
            <a:off x="6561667" y="2241625"/>
            <a:ext cx="258233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168.63.129.16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CC0B3C-BD9C-CC2D-C608-E4059F0A9A75}"/>
              </a:ext>
            </a:extLst>
          </p:cNvPr>
          <p:cNvCxnSpPr>
            <a:cxnSpLocks/>
          </p:cNvCxnSpPr>
          <p:nvPr/>
        </p:nvCxnSpPr>
        <p:spPr>
          <a:xfrm>
            <a:off x="3868892" y="1726406"/>
            <a:ext cx="2777441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Graphic 4" descr="Server outline">
            <a:extLst>
              <a:ext uri="{FF2B5EF4-FFF2-40B4-BE49-F238E27FC236}">
                <a16:creationId xmlns:a16="http://schemas.microsoft.com/office/drawing/2014/main" id="{31F11A6F-7A1F-11B2-C3F4-F963DB056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0489" y="2830352"/>
            <a:ext cx="1338212" cy="1338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ACBD94-D271-3FCA-4BB6-E185732CED1F}"/>
              </a:ext>
            </a:extLst>
          </p:cNvPr>
          <p:cNvSpPr txBox="1"/>
          <p:nvPr/>
        </p:nvSpPr>
        <p:spPr>
          <a:xfrm>
            <a:off x="1010811" y="4012692"/>
            <a:ext cx="2582333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DNS Server</a:t>
            </a:r>
            <a:br>
              <a:rPr lang="en-US" sz="1400" dirty="0"/>
            </a:br>
            <a:r>
              <a:rPr lang="en-US" sz="1400" dirty="0"/>
              <a:t>(forwarder)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ACCD99-287B-C3E1-E0CD-DFB6177E6E01}"/>
              </a:ext>
            </a:extLst>
          </p:cNvPr>
          <p:cNvCxnSpPr>
            <a:cxnSpLocks/>
          </p:cNvCxnSpPr>
          <p:nvPr/>
        </p:nvCxnSpPr>
        <p:spPr>
          <a:xfrm>
            <a:off x="3140759" y="2759344"/>
            <a:ext cx="0" cy="674129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720AF0-5440-B5B2-2AF2-A6DC23BCC0C2}"/>
              </a:ext>
            </a:extLst>
          </p:cNvPr>
          <p:cNvCxnSpPr>
            <a:cxnSpLocks/>
          </p:cNvCxnSpPr>
          <p:nvPr/>
        </p:nvCxnSpPr>
        <p:spPr>
          <a:xfrm>
            <a:off x="2167467" y="3433473"/>
            <a:ext cx="973292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928B0B-3F24-D4C3-6E00-9136924FE102}"/>
              </a:ext>
            </a:extLst>
          </p:cNvPr>
          <p:cNvCxnSpPr>
            <a:cxnSpLocks/>
          </p:cNvCxnSpPr>
          <p:nvPr/>
        </p:nvCxnSpPr>
        <p:spPr>
          <a:xfrm flipH="1">
            <a:off x="2207537" y="3433473"/>
            <a:ext cx="1567835" cy="3807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8BBD21-9AB5-1934-90AA-443CE449FDF8}"/>
              </a:ext>
            </a:extLst>
          </p:cNvPr>
          <p:cNvCxnSpPr>
            <a:cxnSpLocks/>
          </p:cNvCxnSpPr>
          <p:nvPr/>
        </p:nvCxnSpPr>
        <p:spPr>
          <a:xfrm flipV="1">
            <a:off x="3492313" y="1905000"/>
            <a:ext cx="3069354" cy="509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3171A8-A95F-B30C-225D-53A02A189E03}"/>
              </a:ext>
            </a:extLst>
          </p:cNvPr>
          <p:cNvCxnSpPr>
            <a:cxnSpLocks/>
          </p:cNvCxnSpPr>
          <p:nvPr/>
        </p:nvCxnSpPr>
        <p:spPr>
          <a:xfrm flipH="1">
            <a:off x="2125103" y="2414863"/>
            <a:ext cx="1367210" cy="692907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51349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Cloud outline">
            <a:extLst>
              <a:ext uri="{FF2B5EF4-FFF2-40B4-BE49-F238E27FC236}">
                <a16:creationId xmlns:a16="http://schemas.microsoft.com/office/drawing/2014/main" id="{CA407110-50FB-B95C-46CB-FE9CBCDB9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8539" y="-413782"/>
            <a:ext cx="4115647" cy="4115647"/>
          </a:xfrm>
          <a:prstGeom prst="rect">
            <a:avLst/>
          </a:prstGeom>
        </p:spPr>
      </p:pic>
      <p:sp>
        <p:nvSpPr>
          <p:cNvPr id="114" name="Titel 1"/>
          <p:cNvSpPr txBox="1">
            <a:spLocks noGrp="1"/>
          </p:cNvSpPr>
          <p:nvPr>
            <p:ph type="title"/>
          </p:nvPr>
        </p:nvSpPr>
        <p:spPr>
          <a:xfrm>
            <a:off x="1690318" y="268675"/>
            <a:ext cx="6985370" cy="8572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DNS in Azure</a:t>
            </a:r>
          </a:p>
        </p:txBody>
      </p:sp>
      <p:pic>
        <p:nvPicPr>
          <p:cNvPr id="1026" name="Picture 2" descr="Čo je to Microsoft Windows Azure a čo pre nás má zdarma? - Blog Allycom">
            <a:extLst>
              <a:ext uri="{FF2B5EF4-FFF2-40B4-BE49-F238E27FC236}">
                <a16:creationId xmlns:a16="http://schemas.microsoft.com/office/drawing/2014/main" id="{F9990E10-0888-AB92-E3DF-5484D3A41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1" y="1298575"/>
            <a:ext cx="1629834" cy="8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Server outline">
            <a:extLst>
              <a:ext uri="{FF2B5EF4-FFF2-40B4-BE49-F238E27FC236}">
                <a16:creationId xmlns:a16="http://schemas.microsoft.com/office/drawing/2014/main" id="{9596B70C-F4F8-83BF-090F-78F05E0BA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0992" y="2315133"/>
            <a:ext cx="1338212" cy="133821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DD3301-4A2E-C196-5BF7-268DDB9E01B3}"/>
              </a:ext>
            </a:extLst>
          </p:cNvPr>
          <p:cNvCxnSpPr>
            <a:cxnSpLocks/>
          </p:cNvCxnSpPr>
          <p:nvPr/>
        </p:nvCxnSpPr>
        <p:spPr>
          <a:xfrm>
            <a:off x="3140759" y="2154238"/>
            <a:ext cx="0" cy="674129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A969F0-2084-A37A-15AC-15A419693D79}"/>
              </a:ext>
            </a:extLst>
          </p:cNvPr>
          <p:cNvCxnSpPr>
            <a:cxnSpLocks/>
          </p:cNvCxnSpPr>
          <p:nvPr/>
        </p:nvCxnSpPr>
        <p:spPr>
          <a:xfrm>
            <a:off x="3140759" y="2828367"/>
            <a:ext cx="70310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2E652E-0A46-24AA-3205-4FF2CEE99595}"/>
              </a:ext>
            </a:extLst>
          </p:cNvPr>
          <p:cNvSpPr txBox="1"/>
          <p:nvPr/>
        </p:nvSpPr>
        <p:spPr>
          <a:xfrm>
            <a:off x="3843867" y="3499458"/>
            <a:ext cx="258233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Virtual Machine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2" name="Graphic 11" descr="Server outline">
            <a:extLst>
              <a:ext uri="{FF2B5EF4-FFF2-40B4-BE49-F238E27FC236}">
                <a16:creationId xmlns:a16="http://schemas.microsoft.com/office/drawing/2014/main" id="{AF288087-F2B4-5F05-F60C-4D71CB4DB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7877" y="1057300"/>
            <a:ext cx="1338212" cy="13382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AA254-746A-6017-8EE3-B6D6AC51D6DD}"/>
              </a:ext>
            </a:extLst>
          </p:cNvPr>
          <p:cNvSpPr txBox="1"/>
          <p:nvPr/>
        </p:nvSpPr>
        <p:spPr>
          <a:xfrm>
            <a:off x="6561667" y="2241625"/>
            <a:ext cx="258233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168.63.129.16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CC0B3C-BD9C-CC2D-C608-E4059F0A9A75}"/>
              </a:ext>
            </a:extLst>
          </p:cNvPr>
          <p:cNvCxnSpPr>
            <a:cxnSpLocks/>
          </p:cNvCxnSpPr>
          <p:nvPr/>
        </p:nvCxnSpPr>
        <p:spPr>
          <a:xfrm>
            <a:off x="3868892" y="1726406"/>
            <a:ext cx="2777441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Graphic 4" descr="Server outline">
            <a:extLst>
              <a:ext uri="{FF2B5EF4-FFF2-40B4-BE49-F238E27FC236}">
                <a16:creationId xmlns:a16="http://schemas.microsoft.com/office/drawing/2014/main" id="{31F11A6F-7A1F-11B2-C3F4-F963DB056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0489" y="2830352"/>
            <a:ext cx="1338212" cy="1338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ACBD94-D271-3FCA-4BB6-E185732CED1F}"/>
              </a:ext>
            </a:extLst>
          </p:cNvPr>
          <p:cNvSpPr txBox="1"/>
          <p:nvPr/>
        </p:nvSpPr>
        <p:spPr>
          <a:xfrm>
            <a:off x="1010811" y="4012692"/>
            <a:ext cx="2582333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DNS Server</a:t>
            </a:r>
            <a:br>
              <a:rPr lang="en-US" sz="1400" dirty="0"/>
            </a:br>
            <a:r>
              <a:rPr lang="en-US" sz="1400" dirty="0"/>
              <a:t>(forwarder)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ACCD99-287B-C3E1-E0CD-DFB6177E6E01}"/>
              </a:ext>
            </a:extLst>
          </p:cNvPr>
          <p:cNvCxnSpPr>
            <a:cxnSpLocks/>
          </p:cNvCxnSpPr>
          <p:nvPr/>
        </p:nvCxnSpPr>
        <p:spPr>
          <a:xfrm>
            <a:off x="3140759" y="2759344"/>
            <a:ext cx="0" cy="674129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720AF0-5440-B5B2-2AF2-A6DC23BCC0C2}"/>
              </a:ext>
            </a:extLst>
          </p:cNvPr>
          <p:cNvCxnSpPr>
            <a:cxnSpLocks/>
          </p:cNvCxnSpPr>
          <p:nvPr/>
        </p:nvCxnSpPr>
        <p:spPr>
          <a:xfrm>
            <a:off x="2167467" y="3433473"/>
            <a:ext cx="973292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928B0B-3F24-D4C3-6E00-9136924FE102}"/>
              </a:ext>
            </a:extLst>
          </p:cNvPr>
          <p:cNvCxnSpPr>
            <a:cxnSpLocks/>
          </p:cNvCxnSpPr>
          <p:nvPr/>
        </p:nvCxnSpPr>
        <p:spPr>
          <a:xfrm flipH="1">
            <a:off x="2207537" y="3433473"/>
            <a:ext cx="1567835" cy="3807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8BBD21-9AB5-1934-90AA-443CE449FDF8}"/>
              </a:ext>
            </a:extLst>
          </p:cNvPr>
          <p:cNvCxnSpPr>
            <a:cxnSpLocks/>
          </p:cNvCxnSpPr>
          <p:nvPr/>
        </p:nvCxnSpPr>
        <p:spPr>
          <a:xfrm flipV="1">
            <a:off x="3492313" y="1905000"/>
            <a:ext cx="3069354" cy="509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3171A8-A95F-B30C-225D-53A02A189E03}"/>
              </a:ext>
            </a:extLst>
          </p:cNvPr>
          <p:cNvCxnSpPr>
            <a:cxnSpLocks/>
          </p:cNvCxnSpPr>
          <p:nvPr/>
        </p:nvCxnSpPr>
        <p:spPr>
          <a:xfrm flipH="1">
            <a:off x="2125103" y="2414863"/>
            <a:ext cx="1367210" cy="692907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74" name="Picture 2" descr="Azure DNS Private Zones">
            <a:extLst>
              <a:ext uri="{FF2B5EF4-FFF2-40B4-BE49-F238E27FC236}">
                <a16:creationId xmlns:a16="http://schemas.microsoft.com/office/drawing/2014/main" id="{21F18CA3-F588-D013-A72E-2FD4FFD51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20" y="1125926"/>
            <a:ext cx="1077119" cy="107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D56FA8-EB4D-E33B-C106-C5E2EFDBA418}"/>
              </a:ext>
            </a:extLst>
          </p:cNvPr>
          <p:cNvCxnSpPr>
            <a:cxnSpLocks/>
            <a:stCxn id="1026" idx="1"/>
          </p:cNvCxnSpPr>
          <p:nvPr/>
        </p:nvCxnSpPr>
        <p:spPr>
          <a:xfrm flipH="1" flipV="1">
            <a:off x="1540933" y="1717475"/>
            <a:ext cx="757768" cy="8932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5EA4DE-9284-7DF4-C3A8-44CD68FADF44}"/>
              </a:ext>
            </a:extLst>
          </p:cNvPr>
          <p:cNvSpPr txBox="1"/>
          <p:nvPr/>
        </p:nvSpPr>
        <p:spPr>
          <a:xfrm>
            <a:off x="443657" y="2236122"/>
            <a:ext cx="2582333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Private DNS</a:t>
            </a:r>
            <a:br>
              <a:rPr lang="en-US" sz="1400" dirty="0"/>
            </a:br>
            <a:r>
              <a:rPr lang="en-US" sz="1400" dirty="0"/>
              <a:t>Zone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6ABF5E-4DEE-36A9-3D07-E2E75A6D059F}"/>
              </a:ext>
            </a:extLst>
          </p:cNvPr>
          <p:cNvCxnSpPr>
            <a:cxnSpLocks/>
          </p:cNvCxnSpPr>
          <p:nvPr/>
        </p:nvCxnSpPr>
        <p:spPr>
          <a:xfrm flipH="1" flipV="1">
            <a:off x="3412067" y="1037949"/>
            <a:ext cx="3136192" cy="27306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1A66CA-1B3A-B7DC-1FF0-9DD251E715F9}"/>
              </a:ext>
            </a:extLst>
          </p:cNvPr>
          <p:cNvCxnSpPr>
            <a:cxnSpLocks/>
          </p:cNvCxnSpPr>
          <p:nvPr/>
        </p:nvCxnSpPr>
        <p:spPr>
          <a:xfrm flipH="1">
            <a:off x="1462618" y="1037948"/>
            <a:ext cx="1949449" cy="348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5876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el 1"/>
          <p:cNvSpPr txBox="1">
            <a:spLocks noGrp="1"/>
          </p:cNvSpPr>
          <p:nvPr>
            <p:ph type="title"/>
          </p:nvPr>
        </p:nvSpPr>
        <p:spPr>
          <a:xfrm>
            <a:off x="1692275" y="268288"/>
            <a:ext cx="5648325" cy="46797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 3</a:t>
            </a:r>
            <a:br>
              <a:rPr lang="en-US" dirty="0"/>
            </a:br>
            <a:r>
              <a:rPr lang="en-US" dirty="0"/>
              <a:t>query Azure DNS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88053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B08086-20D7-F0DD-9572-0E43BABAD6F9}"/>
              </a:ext>
            </a:extLst>
          </p:cNvPr>
          <p:cNvSpPr txBox="1"/>
          <p:nvPr/>
        </p:nvSpPr>
        <p:spPr>
          <a:xfrm>
            <a:off x="2659935" y="821542"/>
            <a:ext cx="258233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E43AB-4508-7FC0-56C4-24B5CCFCF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01" y="1348484"/>
            <a:ext cx="8783597" cy="24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2634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Cloud outline">
            <a:extLst>
              <a:ext uri="{FF2B5EF4-FFF2-40B4-BE49-F238E27FC236}">
                <a16:creationId xmlns:a16="http://schemas.microsoft.com/office/drawing/2014/main" id="{CA407110-50FB-B95C-46CB-FE9CBCDB9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3497" y="207770"/>
            <a:ext cx="3478068" cy="3167487"/>
          </a:xfrm>
          <a:prstGeom prst="rect">
            <a:avLst/>
          </a:prstGeom>
        </p:spPr>
      </p:pic>
      <p:sp>
        <p:nvSpPr>
          <p:cNvPr id="114" name="Titel 1"/>
          <p:cNvSpPr txBox="1">
            <a:spLocks noGrp="1"/>
          </p:cNvSpPr>
          <p:nvPr>
            <p:ph type="title"/>
          </p:nvPr>
        </p:nvSpPr>
        <p:spPr>
          <a:xfrm>
            <a:off x="1690318" y="268675"/>
            <a:ext cx="6985370" cy="8572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Hybrid DNS</a:t>
            </a:r>
          </a:p>
        </p:txBody>
      </p:sp>
      <p:pic>
        <p:nvPicPr>
          <p:cNvPr id="1026" name="Picture 2" descr="Čo je to Microsoft Windows Azure a čo pre nás má zdarma? - Blog Allycom">
            <a:extLst>
              <a:ext uri="{FF2B5EF4-FFF2-40B4-BE49-F238E27FC236}">
                <a16:creationId xmlns:a16="http://schemas.microsoft.com/office/drawing/2014/main" id="{F9990E10-0888-AB92-E3DF-5484D3A41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13" y="1298575"/>
            <a:ext cx="1448013" cy="76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DD3301-4A2E-C196-5BF7-268DDB9E01B3}"/>
              </a:ext>
            </a:extLst>
          </p:cNvPr>
          <p:cNvCxnSpPr>
            <a:cxnSpLocks/>
          </p:cNvCxnSpPr>
          <p:nvPr/>
        </p:nvCxnSpPr>
        <p:spPr>
          <a:xfrm>
            <a:off x="2776692" y="2058782"/>
            <a:ext cx="0" cy="1141618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2" name="Graphic 11" descr="Server outline">
            <a:extLst>
              <a:ext uri="{FF2B5EF4-FFF2-40B4-BE49-F238E27FC236}">
                <a16:creationId xmlns:a16="http://schemas.microsoft.com/office/drawing/2014/main" id="{AF288087-F2B4-5F05-F60C-4D71CB4DB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77471" y="1156624"/>
            <a:ext cx="1188924" cy="11889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AA254-746A-6017-8EE3-B6D6AC51D6DD}"/>
              </a:ext>
            </a:extLst>
          </p:cNvPr>
          <p:cNvSpPr txBox="1"/>
          <p:nvPr/>
        </p:nvSpPr>
        <p:spPr>
          <a:xfrm>
            <a:off x="5401756" y="2191661"/>
            <a:ext cx="2039478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168.63.129.16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CC0B3C-BD9C-CC2D-C608-E4059F0A9A75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3597426" y="1678679"/>
            <a:ext cx="1661113" cy="17987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Graphic 4" descr="Server outline">
            <a:extLst>
              <a:ext uri="{FF2B5EF4-FFF2-40B4-BE49-F238E27FC236}">
                <a16:creationId xmlns:a16="http://schemas.microsoft.com/office/drawing/2014/main" id="{31F11A6F-7A1F-11B2-C3F4-F963DB056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812" y="2640327"/>
            <a:ext cx="1188924" cy="1188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ACBD94-D271-3FCA-4BB6-E185732CED1F}"/>
              </a:ext>
            </a:extLst>
          </p:cNvPr>
          <p:cNvSpPr txBox="1"/>
          <p:nvPr/>
        </p:nvSpPr>
        <p:spPr>
          <a:xfrm>
            <a:off x="1117599" y="3698999"/>
            <a:ext cx="2039478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DNS Server</a:t>
            </a:r>
            <a:br>
              <a:rPr lang="en-US" sz="1400" dirty="0"/>
            </a:br>
            <a:r>
              <a:rPr lang="en-US" sz="1400" dirty="0"/>
              <a:t>(forwarder)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720AF0-5440-B5B2-2AF2-A6DC23BCC0C2}"/>
              </a:ext>
            </a:extLst>
          </p:cNvPr>
          <p:cNvCxnSpPr>
            <a:cxnSpLocks/>
          </p:cNvCxnSpPr>
          <p:nvPr/>
        </p:nvCxnSpPr>
        <p:spPr>
          <a:xfrm>
            <a:off x="2030551" y="3200400"/>
            <a:ext cx="7686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074" name="Picture 2" descr="Azure DNS Private Zones">
            <a:extLst>
              <a:ext uri="{FF2B5EF4-FFF2-40B4-BE49-F238E27FC236}">
                <a16:creationId xmlns:a16="http://schemas.microsoft.com/office/drawing/2014/main" id="{21F18CA3-F588-D013-A72E-2FD4FFD51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21" y="1125927"/>
            <a:ext cx="956958" cy="95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D56FA8-EB4D-E33B-C106-C5E2EFDBA418}"/>
              </a:ext>
            </a:extLst>
          </p:cNvPr>
          <p:cNvCxnSpPr>
            <a:cxnSpLocks/>
          </p:cNvCxnSpPr>
          <p:nvPr/>
        </p:nvCxnSpPr>
        <p:spPr>
          <a:xfrm flipH="1">
            <a:off x="1371597" y="1678679"/>
            <a:ext cx="859368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5EA4DE-9284-7DF4-C3A8-44CD68FADF44}"/>
              </a:ext>
            </a:extLst>
          </p:cNvPr>
          <p:cNvSpPr txBox="1"/>
          <p:nvPr/>
        </p:nvSpPr>
        <p:spPr>
          <a:xfrm>
            <a:off x="443658" y="2236122"/>
            <a:ext cx="2039478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Private DNS</a:t>
            </a:r>
            <a:br>
              <a:rPr lang="en-US" sz="1400" dirty="0"/>
            </a:br>
            <a:r>
              <a:rPr lang="en-US" sz="1400" dirty="0"/>
              <a:t>Zone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1346FA-4E6E-F5C5-BEB8-101FEB874502}"/>
              </a:ext>
            </a:extLst>
          </p:cNvPr>
          <p:cNvSpPr/>
          <p:nvPr/>
        </p:nvSpPr>
        <p:spPr>
          <a:xfrm>
            <a:off x="4785029" y="2733786"/>
            <a:ext cx="3361446" cy="186266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34" name="Graphic 33" descr="Building with solid fill">
            <a:extLst>
              <a:ext uri="{FF2B5EF4-FFF2-40B4-BE49-F238E27FC236}">
                <a16:creationId xmlns:a16="http://schemas.microsoft.com/office/drawing/2014/main" id="{8E62847C-CB1E-3186-1433-37F573AF4D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60965" y="2302138"/>
            <a:ext cx="914400" cy="914400"/>
          </a:xfrm>
          <a:prstGeom prst="rect">
            <a:avLst/>
          </a:prstGeom>
        </p:spPr>
      </p:pic>
      <p:pic>
        <p:nvPicPr>
          <p:cNvPr id="35" name="Graphic 34" descr="Server outline">
            <a:extLst>
              <a:ext uri="{FF2B5EF4-FFF2-40B4-BE49-F238E27FC236}">
                <a16:creationId xmlns:a16="http://schemas.microsoft.com/office/drawing/2014/main" id="{8BF6853A-D5A0-57BA-EF94-A1A9D26DA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9290" y="2911007"/>
            <a:ext cx="1188924" cy="11889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C2A6F3F-B01D-B548-5AF1-09B062D110C9}"/>
              </a:ext>
            </a:extLst>
          </p:cNvPr>
          <p:cNvSpPr txBox="1"/>
          <p:nvPr/>
        </p:nvSpPr>
        <p:spPr>
          <a:xfrm>
            <a:off x="4879346" y="3921768"/>
            <a:ext cx="2039478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DNS Server</a:t>
            </a:r>
            <a:br>
              <a:rPr lang="en-US" sz="1400" dirty="0"/>
            </a:br>
            <a:r>
              <a:rPr lang="en-US" sz="1400" dirty="0"/>
              <a:t>(forwarder)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B91D787-99D0-EB3C-F747-475E66F05700}"/>
              </a:ext>
            </a:extLst>
          </p:cNvPr>
          <p:cNvCxnSpPr>
            <a:cxnSpLocks/>
          </p:cNvCxnSpPr>
          <p:nvPr/>
        </p:nvCxnSpPr>
        <p:spPr>
          <a:xfrm>
            <a:off x="3403972" y="1970767"/>
            <a:ext cx="1506811" cy="1113952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3922F29-FA7D-4457-D403-7B70D867EB0E}"/>
              </a:ext>
            </a:extLst>
          </p:cNvPr>
          <p:cNvSpPr txBox="1"/>
          <p:nvPr/>
        </p:nvSpPr>
        <p:spPr>
          <a:xfrm rot="2194822">
            <a:off x="3223277" y="2658983"/>
            <a:ext cx="2039478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VPN /</a:t>
            </a:r>
            <a:br>
              <a:rPr lang="en-US" sz="1400" dirty="0"/>
            </a:br>
            <a:r>
              <a:rPr lang="en-US" sz="1400" dirty="0"/>
              <a:t>Express Route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0B80D27-F243-ECB1-4722-6B26D804D996}"/>
              </a:ext>
            </a:extLst>
          </p:cNvPr>
          <p:cNvCxnSpPr>
            <a:cxnSpLocks/>
          </p:cNvCxnSpPr>
          <p:nvPr/>
        </p:nvCxnSpPr>
        <p:spPr>
          <a:xfrm>
            <a:off x="3597426" y="1879600"/>
            <a:ext cx="1474107" cy="1082518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880697-8C62-2761-2550-FA8D9F4824F9}"/>
              </a:ext>
            </a:extLst>
          </p:cNvPr>
          <p:cNvCxnSpPr>
            <a:cxnSpLocks/>
          </p:cNvCxnSpPr>
          <p:nvPr/>
        </p:nvCxnSpPr>
        <p:spPr>
          <a:xfrm>
            <a:off x="3597426" y="1879600"/>
            <a:ext cx="16800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350FDAFA-6659-A76E-6BC9-7F5A3E569AEC}"/>
              </a:ext>
            </a:extLst>
          </p:cNvPr>
          <p:cNvSpPr/>
          <p:nvPr/>
        </p:nvSpPr>
        <p:spPr>
          <a:xfrm>
            <a:off x="4003517" y="1664489"/>
            <a:ext cx="442375" cy="480524"/>
          </a:xfrm>
          <a:prstGeom prst="mathMultiply">
            <a:avLst>
              <a:gd name="adj1" fmla="val 12790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53" name="Graphic 52" descr="Programmer female with solid fill">
            <a:extLst>
              <a:ext uri="{FF2B5EF4-FFF2-40B4-BE49-F238E27FC236}">
                <a16:creationId xmlns:a16="http://schemas.microsoft.com/office/drawing/2014/main" id="{789DBE1A-DBD3-61F9-D936-465FDAD9BE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52274" y="2920591"/>
            <a:ext cx="1419022" cy="141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7208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Cloud outline">
            <a:extLst>
              <a:ext uri="{FF2B5EF4-FFF2-40B4-BE49-F238E27FC236}">
                <a16:creationId xmlns:a16="http://schemas.microsoft.com/office/drawing/2014/main" id="{CA407110-50FB-B95C-46CB-FE9CBCDB9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3497" y="207770"/>
            <a:ext cx="3478068" cy="3167487"/>
          </a:xfrm>
          <a:prstGeom prst="rect">
            <a:avLst/>
          </a:prstGeom>
        </p:spPr>
      </p:pic>
      <p:sp>
        <p:nvSpPr>
          <p:cNvPr id="114" name="Titel 1"/>
          <p:cNvSpPr txBox="1">
            <a:spLocks noGrp="1"/>
          </p:cNvSpPr>
          <p:nvPr>
            <p:ph type="title"/>
          </p:nvPr>
        </p:nvSpPr>
        <p:spPr>
          <a:xfrm>
            <a:off x="1690318" y="268675"/>
            <a:ext cx="6985370" cy="8572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Hybrid DNS</a:t>
            </a:r>
          </a:p>
        </p:txBody>
      </p:sp>
      <p:pic>
        <p:nvPicPr>
          <p:cNvPr id="1026" name="Picture 2" descr="Čo je to Microsoft Windows Azure a čo pre nás má zdarma? - Blog Allycom">
            <a:extLst>
              <a:ext uri="{FF2B5EF4-FFF2-40B4-BE49-F238E27FC236}">
                <a16:creationId xmlns:a16="http://schemas.microsoft.com/office/drawing/2014/main" id="{F9990E10-0888-AB92-E3DF-5484D3A41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13" y="1298575"/>
            <a:ext cx="1448013" cy="76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DD3301-4A2E-C196-5BF7-268DDB9E01B3}"/>
              </a:ext>
            </a:extLst>
          </p:cNvPr>
          <p:cNvCxnSpPr>
            <a:cxnSpLocks/>
          </p:cNvCxnSpPr>
          <p:nvPr/>
        </p:nvCxnSpPr>
        <p:spPr>
          <a:xfrm>
            <a:off x="2776692" y="2058782"/>
            <a:ext cx="0" cy="1141618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2" name="Graphic 11" descr="Server outline">
            <a:extLst>
              <a:ext uri="{FF2B5EF4-FFF2-40B4-BE49-F238E27FC236}">
                <a16:creationId xmlns:a16="http://schemas.microsoft.com/office/drawing/2014/main" id="{AF288087-F2B4-5F05-F60C-4D71CB4DB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77471" y="1156624"/>
            <a:ext cx="1188924" cy="11889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AA254-746A-6017-8EE3-B6D6AC51D6DD}"/>
              </a:ext>
            </a:extLst>
          </p:cNvPr>
          <p:cNvSpPr txBox="1"/>
          <p:nvPr/>
        </p:nvSpPr>
        <p:spPr>
          <a:xfrm>
            <a:off x="5401756" y="2191661"/>
            <a:ext cx="2039478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168.63.129.16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CC0B3C-BD9C-CC2D-C608-E4059F0A9A75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3597426" y="1678679"/>
            <a:ext cx="1661113" cy="17987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Graphic 4" descr="Server outline">
            <a:extLst>
              <a:ext uri="{FF2B5EF4-FFF2-40B4-BE49-F238E27FC236}">
                <a16:creationId xmlns:a16="http://schemas.microsoft.com/office/drawing/2014/main" id="{31F11A6F-7A1F-11B2-C3F4-F963DB056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812" y="2640327"/>
            <a:ext cx="1188924" cy="1188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ACBD94-D271-3FCA-4BB6-E185732CED1F}"/>
              </a:ext>
            </a:extLst>
          </p:cNvPr>
          <p:cNvSpPr txBox="1"/>
          <p:nvPr/>
        </p:nvSpPr>
        <p:spPr>
          <a:xfrm>
            <a:off x="1117599" y="3698999"/>
            <a:ext cx="2039478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DNS Server</a:t>
            </a:r>
            <a:br>
              <a:rPr lang="en-US" sz="1400" dirty="0"/>
            </a:br>
            <a:r>
              <a:rPr lang="en-US" sz="1400" dirty="0"/>
              <a:t>(forwarder)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720AF0-5440-B5B2-2AF2-A6DC23BCC0C2}"/>
              </a:ext>
            </a:extLst>
          </p:cNvPr>
          <p:cNvCxnSpPr>
            <a:cxnSpLocks/>
          </p:cNvCxnSpPr>
          <p:nvPr/>
        </p:nvCxnSpPr>
        <p:spPr>
          <a:xfrm>
            <a:off x="2030551" y="3200400"/>
            <a:ext cx="76868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074" name="Picture 2" descr="Azure DNS Private Zones">
            <a:extLst>
              <a:ext uri="{FF2B5EF4-FFF2-40B4-BE49-F238E27FC236}">
                <a16:creationId xmlns:a16="http://schemas.microsoft.com/office/drawing/2014/main" id="{21F18CA3-F588-D013-A72E-2FD4FFD51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21" y="1125927"/>
            <a:ext cx="956958" cy="95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D56FA8-EB4D-E33B-C106-C5E2EFDBA418}"/>
              </a:ext>
            </a:extLst>
          </p:cNvPr>
          <p:cNvCxnSpPr>
            <a:cxnSpLocks/>
          </p:cNvCxnSpPr>
          <p:nvPr/>
        </p:nvCxnSpPr>
        <p:spPr>
          <a:xfrm flipH="1">
            <a:off x="1371597" y="1678679"/>
            <a:ext cx="859368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5EA4DE-9284-7DF4-C3A8-44CD68FADF44}"/>
              </a:ext>
            </a:extLst>
          </p:cNvPr>
          <p:cNvSpPr txBox="1"/>
          <p:nvPr/>
        </p:nvSpPr>
        <p:spPr>
          <a:xfrm>
            <a:off x="443658" y="2236122"/>
            <a:ext cx="2039478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Private DNS</a:t>
            </a:r>
            <a:br>
              <a:rPr lang="en-US" sz="1400" dirty="0"/>
            </a:br>
            <a:r>
              <a:rPr lang="en-US" sz="1400" dirty="0"/>
              <a:t>Zone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1346FA-4E6E-F5C5-BEB8-101FEB874502}"/>
              </a:ext>
            </a:extLst>
          </p:cNvPr>
          <p:cNvSpPr/>
          <p:nvPr/>
        </p:nvSpPr>
        <p:spPr>
          <a:xfrm>
            <a:off x="4785029" y="2733786"/>
            <a:ext cx="3361446" cy="186266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34" name="Graphic 33" descr="Building with solid fill">
            <a:extLst>
              <a:ext uri="{FF2B5EF4-FFF2-40B4-BE49-F238E27FC236}">
                <a16:creationId xmlns:a16="http://schemas.microsoft.com/office/drawing/2014/main" id="{8E62847C-CB1E-3186-1433-37F573AF4D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60965" y="2302138"/>
            <a:ext cx="914400" cy="914400"/>
          </a:xfrm>
          <a:prstGeom prst="rect">
            <a:avLst/>
          </a:prstGeom>
        </p:spPr>
      </p:pic>
      <p:pic>
        <p:nvPicPr>
          <p:cNvPr id="35" name="Graphic 34" descr="Server outline">
            <a:extLst>
              <a:ext uri="{FF2B5EF4-FFF2-40B4-BE49-F238E27FC236}">
                <a16:creationId xmlns:a16="http://schemas.microsoft.com/office/drawing/2014/main" id="{8BF6853A-D5A0-57BA-EF94-A1A9D26DA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9290" y="2911007"/>
            <a:ext cx="1188924" cy="11889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C2A6F3F-B01D-B548-5AF1-09B062D110C9}"/>
              </a:ext>
            </a:extLst>
          </p:cNvPr>
          <p:cNvSpPr txBox="1"/>
          <p:nvPr/>
        </p:nvSpPr>
        <p:spPr>
          <a:xfrm>
            <a:off x="4879346" y="3921768"/>
            <a:ext cx="2039478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DNS Server</a:t>
            </a:r>
            <a:br>
              <a:rPr lang="en-US" sz="1400" dirty="0"/>
            </a:br>
            <a:r>
              <a:rPr lang="en-US" sz="1400" dirty="0"/>
              <a:t>(Conditional forwarder)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37" name="Graphic 36" descr="Programmer female with solid fill">
            <a:extLst>
              <a:ext uri="{FF2B5EF4-FFF2-40B4-BE49-F238E27FC236}">
                <a16:creationId xmlns:a16="http://schemas.microsoft.com/office/drawing/2014/main" id="{FBEAF089-3115-2725-7565-013C55D5FD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52274" y="2920591"/>
            <a:ext cx="1419022" cy="1419022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B91D787-99D0-EB3C-F747-475E66F05700}"/>
              </a:ext>
            </a:extLst>
          </p:cNvPr>
          <p:cNvCxnSpPr>
            <a:cxnSpLocks/>
          </p:cNvCxnSpPr>
          <p:nvPr/>
        </p:nvCxnSpPr>
        <p:spPr>
          <a:xfrm>
            <a:off x="3403972" y="1970767"/>
            <a:ext cx="1506811" cy="1113952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3922F29-FA7D-4457-D403-7B70D867EB0E}"/>
              </a:ext>
            </a:extLst>
          </p:cNvPr>
          <p:cNvSpPr txBox="1"/>
          <p:nvPr/>
        </p:nvSpPr>
        <p:spPr>
          <a:xfrm rot="2194822">
            <a:off x="3223277" y="2658983"/>
            <a:ext cx="2039478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VPN /</a:t>
            </a:r>
            <a:br>
              <a:rPr lang="en-US" sz="1400" dirty="0"/>
            </a:br>
            <a:r>
              <a:rPr lang="en-US" sz="1400" dirty="0"/>
              <a:t>Express Route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0B80D27-F243-ECB1-4722-6B26D804D996}"/>
              </a:ext>
            </a:extLst>
          </p:cNvPr>
          <p:cNvCxnSpPr>
            <a:cxnSpLocks/>
          </p:cNvCxnSpPr>
          <p:nvPr/>
        </p:nvCxnSpPr>
        <p:spPr>
          <a:xfrm>
            <a:off x="3699933" y="2058782"/>
            <a:ext cx="1371600" cy="903336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880697-8C62-2761-2550-FA8D9F4824F9}"/>
              </a:ext>
            </a:extLst>
          </p:cNvPr>
          <p:cNvCxnSpPr>
            <a:cxnSpLocks/>
          </p:cNvCxnSpPr>
          <p:nvPr/>
        </p:nvCxnSpPr>
        <p:spPr>
          <a:xfrm flipH="1">
            <a:off x="2149413" y="2058782"/>
            <a:ext cx="1550520" cy="903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D045B2A-F7F3-CF51-11C7-2487B0109DA1}"/>
              </a:ext>
            </a:extLst>
          </p:cNvPr>
          <p:cNvCxnSpPr>
            <a:cxnSpLocks/>
          </p:cNvCxnSpPr>
          <p:nvPr/>
        </p:nvCxnSpPr>
        <p:spPr>
          <a:xfrm flipH="1">
            <a:off x="5842000" y="3556000"/>
            <a:ext cx="10768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F81BBC-43F1-408E-6407-616B911F08C0}"/>
              </a:ext>
            </a:extLst>
          </p:cNvPr>
          <p:cNvCxnSpPr>
            <a:cxnSpLocks/>
          </p:cNvCxnSpPr>
          <p:nvPr/>
        </p:nvCxnSpPr>
        <p:spPr>
          <a:xfrm flipH="1">
            <a:off x="2117148" y="1862807"/>
            <a:ext cx="1589570" cy="914694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991A50-95FE-F3A5-F99F-29934362CFF3}"/>
              </a:ext>
            </a:extLst>
          </p:cNvPr>
          <p:cNvCxnSpPr>
            <a:cxnSpLocks/>
          </p:cNvCxnSpPr>
          <p:nvPr/>
        </p:nvCxnSpPr>
        <p:spPr>
          <a:xfrm>
            <a:off x="3679437" y="1875396"/>
            <a:ext cx="1773309" cy="17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74F2F6-5BBB-1055-91D4-570BCB262619}"/>
              </a:ext>
            </a:extLst>
          </p:cNvPr>
          <p:cNvCxnSpPr>
            <a:cxnSpLocks/>
          </p:cNvCxnSpPr>
          <p:nvPr/>
        </p:nvCxnSpPr>
        <p:spPr>
          <a:xfrm flipH="1" flipV="1">
            <a:off x="2992308" y="1094426"/>
            <a:ext cx="2408721" cy="311034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B155A8-6DFF-B178-EC5F-36B605207959}"/>
              </a:ext>
            </a:extLst>
          </p:cNvPr>
          <p:cNvCxnSpPr>
            <a:cxnSpLocks/>
          </p:cNvCxnSpPr>
          <p:nvPr/>
        </p:nvCxnSpPr>
        <p:spPr>
          <a:xfrm flipH="1">
            <a:off x="1341077" y="1081706"/>
            <a:ext cx="1660792" cy="301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10484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el 1"/>
          <p:cNvSpPr txBox="1">
            <a:spLocks noGrp="1"/>
          </p:cNvSpPr>
          <p:nvPr>
            <p:ph type="title"/>
          </p:nvPr>
        </p:nvSpPr>
        <p:spPr>
          <a:xfrm>
            <a:off x="1690318" y="268675"/>
            <a:ext cx="6985370" cy="8572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Split horizon DNS</a:t>
            </a:r>
          </a:p>
        </p:txBody>
      </p:sp>
      <p:pic>
        <p:nvPicPr>
          <p:cNvPr id="5" name="Graphic 4" descr="Programmer female with solid fill">
            <a:extLst>
              <a:ext uri="{FF2B5EF4-FFF2-40B4-BE49-F238E27FC236}">
                <a16:creationId xmlns:a16="http://schemas.microsoft.com/office/drawing/2014/main" id="{D7551196-C59A-8955-1913-327F5046F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387" y="1508573"/>
            <a:ext cx="1789482" cy="1789482"/>
          </a:xfrm>
          <a:prstGeom prst="rect">
            <a:avLst/>
          </a:prstGeom>
        </p:spPr>
      </p:pic>
      <p:pic>
        <p:nvPicPr>
          <p:cNvPr id="7" name="Graphic 6" descr="Server outline">
            <a:extLst>
              <a:ext uri="{FF2B5EF4-FFF2-40B4-BE49-F238E27FC236}">
                <a16:creationId xmlns:a16="http://schemas.microsoft.com/office/drawing/2014/main" id="{71ED6D2D-5BAC-1C41-CCFF-C90D4A144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5366" y="2347067"/>
            <a:ext cx="1789481" cy="178948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3700E6-2831-1ED8-AD47-C9D1521531F7}"/>
              </a:ext>
            </a:extLst>
          </p:cNvPr>
          <p:cNvCxnSpPr/>
          <p:nvPr/>
        </p:nvCxnSpPr>
        <p:spPr>
          <a:xfrm>
            <a:off x="2155469" y="2684574"/>
            <a:ext cx="27347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BD0910-5075-F726-9DAB-52311ED17BEF}"/>
              </a:ext>
            </a:extLst>
          </p:cNvPr>
          <p:cNvSpPr txBox="1"/>
          <p:nvPr/>
        </p:nvSpPr>
        <p:spPr>
          <a:xfrm>
            <a:off x="2307869" y="2306780"/>
            <a:ext cx="258233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www.autosysops.com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00386-8A50-4269-E493-B22B5DAE171B}"/>
              </a:ext>
            </a:extLst>
          </p:cNvPr>
          <p:cNvSpPr txBox="1"/>
          <p:nvPr/>
        </p:nvSpPr>
        <p:spPr>
          <a:xfrm>
            <a:off x="5631736" y="3960478"/>
            <a:ext cx="4572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DC/DNS: autosysops.com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B53EA2F3-96F6-7888-70CB-C9DF1707E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5644" y="-1017808"/>
            <a:ext cx="4115647" cy="4639618"/>
          </a:xfrm>
          <a:prstGeom prst="rect">
            <a:avLst/>
          </a:prstGeom>
        </p:spPr>
      </p:pic>
      <p:pic>
        <p:nvPicPr>
          <p:cNvPr id="6" name="Graphic 5" descr="Server outline">
            <a:extLst>
              <a:ext uri="{FF2B5EF4-FFF2-40B4-BE49-F238E27FC236}">
                <a16:creationId xmlns:a16="http://schemas.microsoft.com/office/drawing/2014/main" id="{53C409CB-DD5D-F2BD-5A6F-D25CB2E8C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5366" y="476818"/>
            <a:ext cx="1789481" cy="1789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30B0AB-A6FE-61CB-D8AC-0416BC76D66C}"/>
              </a:ext>
            </a:extLst>
          </p:cNvPr>
          <p:cNvSpPr txBox="1"/>
          <p:nvPr/>
        </p:nvSpPr>
        <p:spPr>
          <a:xfrm>
            <a:off x="5902669" y="2004536"/>
            <a:ext cx="4572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DNS: autosysops.com</a:t>
            </a:r>
          </a:p>
        </p:txBody>
      </p:sp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id="{212E7E33-3A84-A116-B076-2BC54050A8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74024" y="2114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1553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el 1"/>
          <p:cNvSpPr txBox="1">
            <a:spLocks noGrp="1"/>
          </p:cNvSpPr>
          <p:nvPr>
            <p:ph type="title"/>
          </p:nvPr>
        </p:nvSpPr>
        <p:spPr>
          <a:xfrm>
            <a:off x="1690318" y="268675"/>
            <a:ext cx="6985370" cy="8572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Split horizon DNS</a:t>
            </a:r>
          </a:p>
        </p:txBody>
      </p:sp>
      <p:pic>
        <p:nvPicPr>
          <p:cNvPr id="5" name="Graphic 4" descr="Programmer female with solid fill">
            <a:extLst>
              <a:ext uri="{FF2B5EF4-FFF2-40B4-BE49-F238E27FC236}">
                <a16:creationId xmlns:a16="http://schemas.microsoft.com/office/drawing/2014/main" id="{D7551196-C59A-8955-1913-327F5046F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387" y="1508573"/>
            <a:ext cx="1789482" cy="1789482"/>
          </a:xfrm>
          <a:prstGeom prst="rect">
            <a:avLst/>
          </a:prstGeom>
        </p:spPr>
      </p:pic>
      <p:pic>
        <p:nvPicPr>
          <p:cNvPr id="7" name="Graphic 6" descr="Server outline">
            <a:extLst>
              <a:ext uri="{FF2B5EF4-FFF2-40B4-BE49-F238E27FC236}">
                <a16:creationId xmlns:a16="http://schemas.microsoft.com/office/drawing/2014/main" id="{71ED6D2D-5BAC-1C41-CCFF-C90D4A144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8407" y="2025040"/>
            <a:ext cx="1468434" cy="146843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3700E6-2831-1ED8-AD47-C9D1521531F7}"/>
              </a:ext>
            </a:extLst>
          </p:cNvPr>
          <p:cNvCxnSpPr>
            <a:cxnSpLocks/>
          </p:cNvCxnSpPr>
          <p:nvPr/>
        </p:nvCxnSpPr>
        <p:spPr>
          <a:xfrm>
            <a:off x="2155469" y="2684574"/>
            <a:ext cx="20185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BD0910-5075-F726-9DAB-52311ED17BEF}"/>
              </a:ext>
            </a:extLst>
          </p:cNvPr>
          <p:cNvSpPr txBox="1"/>
          <p:nvPr/>
        </p:nvSpPr>
        <p:spPr>
          <a:xfrm>
            <a:off x="2026095" y="2271976"/>
            <a:ext cx="2582333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www.autosysops.com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00386-8A50-4269-E493-B22B5DAE171B}"/>
              </a:ext>
            </a:extLst>
          </p:cNvPr>
          <p:cNvSpPr txBox="1"/>
          <p:nvPr/>
        </p:nvSpPr>
        <p:spPr>
          <a:xfrm>
            <a:off x="3330247" y="3288922"/>
            <a:ext cx="4572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DC/DNS: autosysops.com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B53EA2F3-96F6-7888-70CB-C9DF1707E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70192" y="379936"/>
            <a:ext cx="3589739" cy="4046756"/>
          </a:xfrm>
          <a:prstGeom prst="rect">
            <a:avLst/>
          </a:prstGeom>
        </p:spPr>
      </p:pic>
      <p:pic>
        <p:nvPicPr>
          <p:cNvPr id="6" name="Graphic 5" descr="Server outline">
            <a:extLst>
              <a:ext uri="{FF2B5EF4-FFF2-40B4-BE49-F238E27FC236}">
                <a16:creationId xmlns:a16="http://schemas.microsoft.com/office/drawing/2014/main" id="{53C409CB-DD5D-F2BD-5A6F-D25CB2E8C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6729" y="1736086"/>
            <a:ext cx="1334456" cy="1334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30B0AB-A6FE-61CB-D8AC-0416BC76D66C}"/>
              </a:ext>
            </a:extLst>
          </p:cNvPr>
          <p:cNvSpPr txBox="1"/>
          <p:nvPr/>
        </p:nvSpPr>
        <p:spPr>
          <a:xfrm>
            <a:off x="6276363" y="2885876"/>
            <a:ext cx="4572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DNS: autosysops.com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D14E01-F5BE-2ADF-96F5-8999948B7F02}"/>
              </a:ext>
            </a:extLst>
          </p:cNvPr>
          <p:cNvCxnSpPr>
            <a:cxnSpLocks/>
          </p:cNvCxnSpPr>
          <p:nvPr/>
        </p:nvCxnSpPr>
        <p:spPr>
          <a:xfrm flipH="1">
            <a:off x="5339363" y="2441251"/>
            <a:ext cx="1467837" cy="7923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EA16F56-5DA3-3D8A-D138-C12EB9646252}"/>
              </a:ext>
            </a:extLst>
          </p:cNvPr>
          <p:cNvSpPr txBox="1"/>
          <p:nvPr/>
        </p:nvSpPr>
        <p:spPr>
          <a:xfrm rot="21381737">
            <a:off x="5447902" y="2132336"/>
            <a:ext cx="1574196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normalizeH="0" baseline="0" dirty="0">
                <a:ln/>
                <a:solidFill>
                  <a:schemeClr val="accent3"/>
                </a:solidFill>
                <a:uFillTx/>
                <a:latin typeface="+mj-lt"/>
                <a:ea typeface="+mj-ea"/>
                <a:cs typeface="+mj-cs"/>
                <a:sym typeface="Helvetica"/>
              </a:rPr>
              <a:t>COPY/PASTE</a:t>
            </a:r>
          </a:p>
        </p:txBody>
      </p:sp>
      <p:pic>
        <p:nvPicPr>
          <p:cNvPr id="18" name="Graphic 17" descr="Sad face with solid fill with solid fill">
            <a:extLst>
              <a:ext uri="{FF2B5EF4-FFF2-40B4-BE49-F238E27FC236}">
                <a16:creationId xmlns:a16="http://schemas.microsoft.com/office/drawing/2014/main" id="{737CA1D8-A73E-E654-48AE-7DA5F359B0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9005" y="1506403"/>
            <a:ext cx="694832" cy="69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9973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el 1"/>
          <p:cNvSpPr txBox="1">
            <a:spLocks noGrp="1"/>
          </p:cNvSpPr>
          <p:nvPr>
            <p:ph type="title"/>
          </p:nvPr>
        </p:nvSpPr>
        <p:spPr>
          <a:xfrm>
            <a:off x="1690318" y="268675"/>
            <a:ext cx="6985370" cy="8572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Split horizon DNS in Hybrid</a:t>
            </a:r>
            <a:endParaRPr dirty="0"/>
          </a:p>
        </p:txBody>
      </p:sp>
      <p:sp>
        <p:nvSpPr>
          <p:cNvPr id="115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203200" y="1211749"/>
            <a:ext cx="8472488" cy="3553431"/>
          </a:xfrm>
          <a:prstGeom prst="rect">
            <a:avLst/>
          </a:prstGeo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Use PowerShell to deploy DNS records to servers</a:t>
            </a:r>
          </a:p>
          <a:p>
            <a:pPr marL="457200" indent="-457200">
              <a:buFontTx/>
              <a:buChar char="-"/>
            </a:pPr>
            <a:r>
              <a:rPr lang="en-US" dirty="0"/>
              <a:t>Deploy machines via IAC</a:t>
            </a:r>
          </a:p>
          <a:p>
            <a:pPr marL="457200" indent="-457200">
              <a:buFontTx/>
              <a:buChar char="-"/>
            </a:pPr>
            <a:r>
              <a:rPr lang="en-US" dirty="0"/>
              <a:t>Make sure all machines use DNS servers</a:t>
            </a:r>
          </a:p>
        </p:txBody>
      </p:sp>
    </p:spTree>
    <p:extLst>
      <p:ext uri="{BB962C8B-B14F-4D97-AF65-F5344CB8AC3E}">
        <p14:creationId xmlns:p14="http://schemas.microsoft.com/office/powerpoint/2010/main" val="24341437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el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Leo Visser</a:t>
            </a:r>
            <a:endParaRPr dirty="0"/>
          </a:p>
        </p:txBody>
      </p:sp>
      <p:sp>
        <p:nvSpPr>
          <p:cNvPr id="111" name="Tijdelijke aanduiding voor inhoud 5"/>
          <p:cNvSpPr txBox="1">
            <a:spLocks noGrp="1"/>
          </p:cNvSpPr>
          <p:nvPr>
            <p:ph type="body" sz="half" idx="1"/>
          </p:nvPr>
        </p:nvSpPr>
        <p:spPr>
          <a:xfrm>
            <a:off x="3348555" y="2048673"/>
            <a:ext cx="5167763" cy="22686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Cloud Consultant @ OGD ICT-</a:t>
            </a:r>
            <a:r>
              <a:rPr lang="en-US" dirty="0" err="1"/>
              <a:t>diensten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Core Infrastructure Expert</a:t>
            </a:r>
          </a:p>
          <a:p>
            <a:pPr marL="342900" indent="-342900">
              <a:buFontTx/>
              <a:buChar char="-"/>
            </a:pPr>
            <a:r>
              <a:rPr lang="en-US" dirty="0"/>
              <a:t>Consultant for Hybrid Environments</a:t>
            </a:r>
          </a:p>
          <a:p>
            <a:pPr marL="342900" indent="-342900">
              <a:buFontTx/>
              <a:buChar char="-"/>
            </a:pPr>
            <a:r>
              <a:rPr lang="en-US" dirty="0"/>
              <a:t>Blog: autosysops.com</a:t>
            </a:r>
            <a:endParaRPr dirty="0"/>
          </a:p>
        </p:txBody>
      </p:sp>
      <p:pic>
        <p:nvPicPr>
          <p:cNvPr id="3" name="Picture 2" descr="A person wearing a headset&#10;&#10;Description automatically generated with low confidence">
            <a:extLst>
              <a:ext uri="{FF2B5EF4-FFF2-40B4-BE49-F238E27FC236}">
                <a16:creationId xmlns:a16="http://schemas.microsoft.com/office/drawing/2014/main" id="{49013651-FB88-FDC5-B90C-6ECE7E0932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06"/>
          <a:stretch/>
        </p:blipFill>
        <p:spPr>
          <a:xfrm>
            <a:off x="546146" y="760088"/>
            <a:ext cx="2816983" cy="323441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Picture 2" descr="Geen beschrijving beschikbaar.">
            <a:extLst>
              <a:ext uri="{FF2B5EF4-FFF2-40B4-BE49-F238E27FC236}">
                <a16:creationId xmlns:a16="http://schemas.microsoft.com/office/drawing/2014/main" id="{1DB964FF-A394-E935-AA6E-A8D57DE57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09" b="82882" l="10000" r="90000">
                        <a14:foregroundMark x1="35616" y1="55932" x2="35616" y2="55932"/>
                        <a14:foregroundMark x1="45890" y1="41356" x2="45890" y2="41356"/>
                        <a14:backgroundMark x1="15068" y1="71864" x2="15068" y2="718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909"/>
          <a:stretch/>
        </p:blipFill>
        <p:spPr bwMode="auto">
          <a:xfrm>
            <a:off x="7015317" y="498478"/>
            <a:ext cx="1666204" cy="155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el 1"/>
          <p:cNvSpPr txBox="1">
            <a:spLocks noGrp="1"/>
          </p:cNvSpPr>
          <p:nvPr>
            <p:ph type="title"/>
          </p:nvPr>
        </p:nvSpPr>
        <p:spPr>
          <a:xfrm>
            <a:off x="1690318" y="268675"/>
            <a:ext cx="6985370" cy="8572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Private DNS resolver</a:t>
            </a:r>
          </a:p>
        </p:txBody>
      </p:sp>
      <p:pic>
        <p:nvPicPr>
          <p:cNvPr id="2" name="Picture 2" descr="Čo je to Microsoft Windows Azure a čo pre nás má zdarma? - Blog Allycom">
            <a:extLst>
              <a:ext uri="{FF2B5EF4-FFF2-40B4-BE49-F238E27FC236}">
                <a16:creationId xmlns:a16="http://schemas.microsoft.com/office/drawing/2014/main" id="{15BE828D-FD24-9CD2-A8C7-75053915A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1" y="1298575"/>
            <a:ext cx="1629834" cy="8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Server outline">
            <a:extLst>
              <a:ext uri="{FF2B5EF4-FFF2-40B4-BE49-F238E27FC236}">
                <a16:creationId xmlns:a16="http://schemas.microsoft.com/office/drawing/2014/main" id="{6E3EB0C8-A1AF-CE21-5563-63B0D6E95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0992" y="2315133"/>
            <a:ext cx="1338212" cy="133821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028886-D6BF-CBDC-5F71-0C9581CA3FD4}"/>
              </a:ext>
            </a:extLst>
          </p:cNvPr>
          <p:cNvCxnSpPr>
            <a:cxnSpLocks/>
          </p:cNvCxnSpPr>
          <p:nvPr/>
        </p:nvCxnSpPr>
        <p:spPr>
          <a:xfrm>
            <a:off x="3140759" y="2154238"/>
            <a:ext cx="0" cy="674129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F65132-9E48-9318-00C6-4B4EFDBBDE78}"/>
              </a:ext>
            </a:extLst>
          </p:cNvPr>
          <p:cNvCxnSpPr>
            <a:cxnSpLocks/>
          </p:cNvCxnSpPr>
          <p:nvPr/>
        </p:nvCxnSpPr>
        <p:spPr>
          <a:xfrm>
            <a:off x="3140759" y="2828367"/>
            <a:ext cx="70310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3081D2-D8C5-5574-90C3-9ECD308F12CE}"/>
              </a:ext>
            </a:extLst>
          </p:cNvPr>
          <p:cNvSpPr txBox="1"/>
          <p:nvPr/>
        </p:nvSpPr>
        <p:spPr>
          <a:xfrm>
            <a:off x="466130" y="2117923"/>
            <a:ext cx="258233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Private Resolver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7" name="Graphic 16" descr="Server outline">
            <a:extLst>
              <a:ext uri="{FF2B5EF4-FFF2-40B4-BE49-F238E27FC236}">
                <a16:creationId xmlns:a16="http://schemas.microsoft.com/office/drawing/2014/main" id="{705F0429-EB70-277D-4D33-3745C8178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7877" y="1057300"/>
            <a:ext cx="1338212" cy="13382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DC218D-E1AE-0773-E62D-82385ACB2649}"/>
              </a:ext>
            </a:extLst>
          </p:cNvPr>
          <p:cNvSpPr txBox="1"/>
          <p:nvPr/>
        </p:nvSpPr>
        <p:spPr>
          <a:xfrm>
            <a:off x="6561667" y="2241625"/>
            <a:ext cx="258233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168.63.129.16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179F77-718A-2C1C-3880-6726DB51E1D9}"/>
              </a:ext>
            </a:extLst>
          </p:cNvPr>
          <p:cNvCxnSpPr>
            <a:cxnSpLocks/>
          </p:cNvCxnSpPr>
          <p:nvPr/>
        </p:nvCxnSpPr>
        <p:spPr>
          <a:xfrm>
            <a:off x="3868892" y="1726406"/>
            <a:ext cx="2777441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1" name="Graphic 20" descr="Server outline">
            <a:extLst>
              <a:ext uri="{FF2B5EF4-FFF2-40B4-BE49-F238E27FC236}">
                <a16:creationId xmlns:a16="http://schemas.microsoft.com/office/drawing/2014/main" id="{E4549A22-A230-2E60-21BC-21665F51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489" y="2830352"/>
            <a:ext cx="1338212" cy="13382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B5A77A-F0D8-D8A3-968F-E23E6931CE78}"/>
              </a:ext>
            </a:extLst>
          </p:cNvPr>
          <p:cNvSpPr txBox="1"/>
          <p:nvPr/>
        </p:nvSpPr>
        <p:spPr>
          <a:xfrm>
            <a:off x="1010811" y="4012692"/>
            <a:ext cx="2582333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DNS Server</a:t>
            </a:r>
            <a:br>
              <a:rPr lang="en-US" sz="1400" dirty="0"/>
            </a:br>
            <a:r>
              <a:rPr lang="en-US" sz="1400" dirty="0"/>
              <a:t>(forwarder)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AB3B01-ECB0-682E-8AD3-B673805F8D70}"/>
              </a:ext>
            </a:extLst>
          </p:cNvPr>
          <p:cNvCxnSpPr>
            <a:cxnSpLocks/>
          </p:cNvCxnSpPr>
          <p:nvPr/>
        </p:nvCxnSpPr>
        <p:spPr>
          <a:xfrm>
            <a:off x="3140759" y="2759344"/>
            <a:ext cx="0" cy="674129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B1C340-249D-EF2A-2A81-20BBA24118ED}"/>
              </a:ext>
            </a:extLst>
          </p:cNvPr>
          <p:cNvCxnSpPr>
            <a:cxnSpLocks/>
          </p:cNvCxnSpPr>
          <p:nvPr/>
        </p:nvCxnSpPr>
        <p:spPr>
          <a:xfrm>
            <a:off x="2167467" y="3433473"/>
            <a:ext cx="973292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122" name="Picture 2" descr="Azure DNS Private resolver | Alexis Plantin - Blog">
            <a:extLst>
              <a:ext uri="{FF2B5EF4-FFF2-40B4-BE49-F238E27FC236}">
                <a16:creationId xmlns:a16="http://schemas.microsoft.com/office/drawing/2014/main" id="{9338723C-A888-00A0-AAA3-771A9A379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5329" y1="76712" x2="25329" y2="76712"/>
                        <a14:foregroundMark x1="15789" y1="49315" x2="15789" y2="49315"/>
                        <a14:foregroundMark x1="71382" y1="23973" x2="71382" y2="23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2" y="1028326"/>
            <a:ext cx="1339690" cy="128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6A81F43-8371-94D6-E740-1E405345E36F}"/>
              </a:ext>
            </a:extLst>
          </p:cNvPr>
          <p:cNvCxnSpPr>
            <a:cxnSpLocks/>
          </p:cNvCxnSpPr>
          <p:nvPr/>
        </p:nvCxnSpPr>
        <p:spPr>
          <a:xfrm>
            <a:off x="1629595" y="1705144"/>
            <a:ext cx="698739" cy="8124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FAAEC8F-08A4-FF7A-DEB9-8758A818820A}"/>
              </a:ext>
            </a:extLst>
          </p:cNvPr>
          <p:cNvSpPr txBox="1"/>
          <p:nvPr/>
        </p:nvSpPr>
        <p:spPr>
          <a:xfrm>
            <a:off x="3996267" y="3651858"/>
            <a:ext cx="258233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Virtual Machine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FB552A0-CA19-711F-E8FF-1A172ABE6F12}"/>
              </a:ext>
            </a:extLst>
          </p:cNvPr>
          <p:cNvCxnSpPr>
            <a:cxnSpLocks/>
          </p:cNvCxnSpPr>
          <p:nvPr/>
        </p:nvCxnSpPr>
        <p:spPr>
          <a:xfrm>
            <a:off x="3868892" y="1896533"/>
            <a:ext cx="330575" cy="529163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AB1EED-2797-7264-46E0-BB3D633CE243}"/>
              </a:ext>
            </a:extLst>
          </p:cNvPr>
          <p:cNvCxnSpPr>
            <a:cxnSpLocks/>
          </p:cNvCxnSpPr>
          <p:nvPr/>
        </p:nvCxnSpPr>
        <p:spPr>
          <a:xfrm>
            <a:off x="3868892" y="1896533"/>
            <a:ext cx="26927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05E7BE-B09F-1FC6-7F60-81F28C7273A2}"/>
              </a:ext>
            </a:extLst>
          </p:cNvPr>
          <p:cNvCxnSpPr>
            <a:cxnSpLocks/>
          </p:cNvCxnSpPr>
          <p:nvPr/>
        </p:nvCxnSpPr>
        <p:spPr>
          <a:xfrm>
            <a:off x="3113618" y="1155458"/>
            <a:ext cx="3448049" cy="423144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DBD4D60-B016-AA60-96CC-F8D7CD49B79B}"/>
              </a:ext>
            </a:extLst>
          </p:cNvPr>
          <p:cNvCxnSpPr>
            <a:cxnSpLocks/>
          </p:cNvCxnSpPr>
          <p:nvPr/>
        </p:nvCxnSpPr>
        <p:spPr>
          <a:xfrm flipH="1">
            <a:off x="1566333" y="1137680"/>
            <a:ext cx="1574426" cy="262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04A941-3ED6-6057-A552-6DF1F2B98533}"/>
              </a:ext>
            </a:extLst>
          </p:cNvPr>
          <p:cNvCxnSpPr>
            <a:cxnSpLocks/>
          </p:cNvCxnSpPr>
          <p:nvPr/>
        </p:nvCxnSpPr>
        <p:spPr>
          <a:xfrm>
            <a:off x="1138154" y="2395511"/>
            <a:ext cx="216513" cy="588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E038409-A2F2-4BFE-01DF-99C830D8C25D}"/>
              </a:ext>
            </a:extLst>
          </p:cNvPr>
          <p:cNvCxnSpPr>
            <a:cxnSpLocks/>
          </p:cNvCxnSpPr>
          <p:nvPr/>
        </p:nvCxnSpPr>
        <p:spPr>
          <a:xfrm flipH="1" flipV="1">
            <a:off x="1544068" y="1980950"/>
            <a:ext cx="2299799" cy="53660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80059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el 1"/>
          <p:cNvSpPr txBox="1">
            <a:spLocks noGrp="1"/>
          </p:cNvSpPr>
          <p:nvPr>
            <p:ph type="title"/>
          </p:nvPr>
        </p:nvSpPr>
        <p:spPr>
          <a:xfrm>
            <a:off x="1692275" y="268288"/>
            <a:ext cx="5648325" cy="46797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 4</a:t>
            </a:r>
            <a:br>
              <a:rPr lang="en-US" dirty="0"/>
            </a:br>
            <a:r>
              <a:rPr lang="en-US" dirty="0"/>
              <a:t>Private DNS resolver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061997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B08086-20D7-F0DD-9572-0E43BABAD6F9}"/>
              </a:ext>
            </a:extLst>
          </p:cNvPr>
          <p:cNvSpPr txBox="1"/>
          <p:nvPr/>
        </p:nvSpPr>
        <p:spPr>
          <a:xfrm>
            <a:off x="2592201" y="178076"/>
            <a:ext cx="363926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Azure – Inbound Endpoints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92A28E-1AD1-B6D1-8820-84719AA60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1" b="7348"/>
          <a:stretch/>
        </p:blipFill>
        <p:spPr>
          <a:xfrm>
            <a:off x="0" y="1309403"/>
            <a:ext cx="9144000" cy="22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609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B08086-20D7-F0DD-9572-0E43BABAD6F9}"/>
              </a:ext>
            </a:extLst>
          </p:cNvPr>
          <p:cNvSpPr txBox="1"/>
          <p:nvPr/>
        </p:nvSpPr>
        <p:spPr>
          <a:xfrm>
            <a:off x="2592201" y="178076"/>
            <a:ext cx="360539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Azure – Outbound Endpoints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BD269-206A-F7CC-C027-A23F79C71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783"/>
            <a:ext cx="9144000" cy="231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2052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B08086-20D7-F0DD-9572-0E43BABAD6F9}"/>
              </a:ext>
            </a:extLst>
          </p:cNvPr>
          <p:cNvSpPr txBox="1"/>
          <p:nvPr/>
        </p:nvSpPr>
        <p:spPr>
          <a:xfrm>
            <a:off x="2592201" y="178076"/>
            <a:ext cx="258233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Azure - Rules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597F3B-4F1F-1738-3D70-AFD791C0B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593"/>
            <a:ext cx="9144000" cy="332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0633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B08086-20D7-F0DD-9572-0E43BABAD6F9}"/>
              </a:ext>
            </a:extLst>
          </p:cNvPr>
          <p:cNvSpPr txBox="1"/>
          <p:nvPr/>
        </p:nvSpPr>
        <p:spPr>
          <a:xfrm>
            <a:off x="2592201" y="178076"/>
            <a:ext cx="258233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Azure – Rules Links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91318-FB7A-0030-5299-283D74E84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13" y="929497"/>
            <a:ext cx="8695173" cy="328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2879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B08086-20D7-F0DD-9572-0E43BABAD6F9}"/>
              </a:ext>
            </a:extLst>
          </p:cNvPr>
          <p:cNvSpPr txBox="1"/>
          <p:nvPr/>
        </p:nvSpPr>
        <p:spPr>
          <a:xfrm>
            <a:off x="2592201" y="178076"/>
            <a:ext cx="258233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Azure - Subnets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B2CCE-2884-EAA1-FAD4-D9F8979FB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160"/>
            <a:ext cx="9144000" cy="241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0784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B08086-20D7-F0DD-9572-0E43BABAD6F9}"/>
              </a:ext>
            </a:extLst>
          </p:cNvPr>
          <p:cNvSpPr txBox="1"/>
          <p:nvPr/>
        </p:nvSpPr>
        <p:spPr>
          <a:xfrm>
            <a:off x="2592201" y="178076"/>
            <a:ext cx="258233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8139C-A7A0-912E-9311-1DAC7CBDB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404"/>
            <a:ext cx="9053345" cy="2362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927CB-7A86-1CC2-DB7B-3E9336CD1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93" y="3030123"/>
            <a:ext cx="9144000" cy="14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9799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B08086-20D7-F0DD-9572-0E43BABAD6F9}"/>
              </a:ext>
            </a:extLst>
          </p:cNvPr>
          <p:cNvSpPr txBox="1"/>
          <p:nvPr/>
        </p:nvSpPr>
        <p:spPr>
          <a:xfrm>
            <a:off x="2592201" y="178076"/>
            <a:ext cx="258233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4DB48-8542-84CE-C959-7368E08FE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381"/>
            <a:ext cx="9144000" cy="13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8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el 1"/>
          <p:cNvSpPr txBox="1">
            <a:spLocks noGrp="1"/>
          </p:cNvSpPr>
          <p:nvPr>
            <p:ph type="title"/>
          </p:nvPr>
        </p:nvSpPr>
        <p:spPr>
          <a:xfrm>
            <a:off x="1692275" y="268288"/>
            <a:ext cx="5648325" cy="46797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 5</a:t>
            </a:r>
            <a:br>
              <a:rPr lang="en-US" dirty="0"/>
            </a:br>
            <a:r>
              <a:rPr lang="en-US" dirty="0"/>
              <a:t>Private DNS resolver</a:t>
            </a:r>
            <a:br>
              <a:rPr lang="en-US" dirty="0"/>
            </a:br>
            <a:r>
              <a:rPr lang="en-US" dirty="0"/>
              <a:t>Split horizon DNS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43889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el 1"/>
          <p:cNvSpPr txBox="1">
            <a:spLocks noGrp="1"/>
          </p:cNvSpPr>
          <p:nvPr>
            <p:ph type="title"/>
          </p:nvPr>
        </p:nvSpPr>
        <p:spPr>
          <a:xfrm>
            <a:off x="1690318" y="268675"/>
            <a:ext cx="6985370" cy="8572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Agenda</a:t>
            </a:r>
            <a:endParaRPr dirty="0"/>
          </a:p>
        </p:txBody>
      </p:sp>
      <p:sp>
        <p:nvSpPr>
          <p:cNvPr id="115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1690318" y="1211749"/>
            <a:ext cx="6985370" cy="3553431"/>
          </a:xfrm>
          <a:prstGeom prst="rect">
            <a:avLst/>
          </a:prstGeo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What is DNS?</a:t>
            </a:r>
          </a:p>
          <a:p>
            <a:pPr marL="457200" indent="-457200">
              <a:buFontTx/>
              <a:buChar char="-"/>
            </a:pPr>
            <a:r>
              <a:rPr lang="en-US" dirty="0"/>
              <a:t>DNS in Azure</a:t>
            </a:r>
          </a:p>
          <a:p>
            <a:pPr marL="457200" indent="-457200">
              <a:buFontTx/>
              <a:buChar char="-"/>
            </a:pPr>
            <a:r>
              <a:rPr lang="en-US" dirty="0"/>
              <a:t>Hybrid DNS</a:t>
            </a:r>
          </a:p>
          <a:p>
            <a:pPr marL="457200" indent="-457200">
              <a:buFontTx/>
              <a:buChar char="-"/>
            </a:pPr>
            <a:r>
              <a:rPr lang="en-US" dirty="0"/>
              <a:t>Split horizon DNS</a:t>
            </a:r>
          </a:p>
          <a:p>
            <a:pPr marL="457200" indent="-457200">
              <a:buFontTx/>
              <a:buChar char="-"/>
            </a:pPr>
            <a:r>
              <a:rPr lang="en-US" dirty="0"/>
              <a:t>Private DNS resolver</a:t>
            </a:r>
          </a:p>
        </p:txBody>
      </p:sp>
      <p:pic>
        <p:nvPicPr>
          <p:cNvPr id="2050" name="Picture 2" descr="Maak van je zakelijke event een topervaring - Yellenge">
            <a:extLst>
              <a:ext uri="{FF2B5EF4-FFF2-40B4-BE49-F238E27FC236}">
                <a16:creationId xmlns:a16="http://schemas.microsoft.com/office/drawing/2014/main" id="{E1C2AE4C-EF07-AE54-C540-C76712628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003" y="1047187"/>
            <a:ext cx="4385733" cy="230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27447-346E-C5CE-090C-28CAF0F9917A}"/>
              </a:ext>
            </a:extLst>
          </p:cNvPr>
          <p:cNvSpPr/>
          <p:nvPr/>
        </p:nvSpPr>
        <p:spPr>
          <a:xfrm>
            <a:off x="6096000" y="999067"/>
            <a:ext cx="2421467" cy="2446866"/>
          </a:xfrm>
          <a:prstGeom prst="round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B08086-20D7-F0DD-9572-0E43BABAD6F9}"/>
              </a:ext>
            </a:extLst>
          </p:cNvPr>
          <p:cNvSpPr txBox="1"/>
          <p:nvPr/>
        </p:nvSpPr>
        <p:spPr>
          <a:xfrm>
            <a:off x="2592201" y="178076"/>
            <a:ext cx="363926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Azure – Public DNS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53D96-6C5E-88DC-7D46-9022209B2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67" y="547404"/>
            <a:ext cx="5257800" cy="382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1795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B08086-20D7-F0DD-9572-0E43BABAD6F9}"/>
              </a:ext>
            </a:extLst>
          </p:cNvPr>
          <p:cNvSpPr txBox="1"/>
          <p:nvPr/>
        </p:nvSpPr>
        <p:spPr>
          <a:xfrm>
            <a:off x="2592201" y="178076"/>
            <a:ext cx="363926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F30D05-6FA2-0557-FA61-DCEF6529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785"/>
            <a:ext cx="9144000" cy="1076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68C638-6CFB-E15A-7A9A-49FE30B0F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21" y="2535767"/>
            <a:ext cx="7582557" cy="11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7241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el 1"/>
          <p:cNvSpPr txBox="1">
            <a:spLocks noGrp="1"/>
          </p:cNvSpPr>
          <p:nvPr>
            <p:ph type="title"/>
          </p:nvPr>
        </p:nvSpPr>
        <p:spPr>
          <a:xfrm>
            <a:off x="1692275" y="268288"/>
            <a:ext cx="5648325" cy="46797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 6</a:t>
            </a:r>
            <a:br>
              <a:rPr lang="en-US" dirty="0"/>
            </a:br>
            <a:r>
              <a:rPr lang="en-US" dirty="0"/>
              <a:t>Private DNS resolver</a:t>
            </a:r>
            <a:br>
              <a:rPr lang="en-US" dirty="0"/>
            </a:br>
            <a:r>
              <a:rPr lang="en-US" dirty="0"/>
              <a:t>Forwarding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622194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B08086-20D7-F0DD-9572-0E43BABAD6F9}"/>
              </a:ext>
            </a:extLst>
          </p:cNvPr>
          <p:cNvSpPr txBox="1"/>
          <p:nvPr/>
        </p:nvSpPr>
        <p:spPr>
          <a:xfrm>
            <a:off x="2592201" y="178076"/>
            <a:ext cx="363926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FCE53-0AEA-5044-829D-4407E2DF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79" y="2208496"/>
            <a:ext cx="8794242" cy="2324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31D436-81EE-CB3E-A93C-176E77873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434"/>
            <a:ext cx="9144000" cy="106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6304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B08086-20D7-F0DD-9572-0E43BABAD6F9}"/>
              </a:ext>
            </a:extLst>
          </p:cNvPr>
          <p:cNvSpPr txBox="1"/>
          <p:nvPr/>
        </p:nvSpPr>
        <p:spPr>
          <a:xfrm>
            <a:off x="2592201" y="178076"/>
            <a:ext cx="363926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4F77D-74E8-B8BE-911B-B4F364508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625"/>
            <a:ext cx="9144000" cy="10001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78A470-8D67-8303-D955-4DB1BB2BA178}"/>
              </a:ext>
            </a:extLst>
          </p:cNvPr>
          <p:cNvSpPr/>
          <p:nvPr/>
        </p:nvSpPr>
        <p:spPr>
          <a:xfrm>
            <a:off x="5731933" y="2071687"/>
            <a:ext cx="2887134" cy="290513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1467659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B08086-20D7-F0DD-9572-0E43BABAD6F9}"/>
              </a:ext>
            </a:extLst>
          </p:cNvPr>
          <p:cNvSpPr txBox="1"/>
          <p:nvPr/>
        </p:nvSpPr>
        <p:spPr>
          <a:xfrm>
            <a:off x="2592201" y="178076"/>
            <a:ext cx="363926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Azure - Rules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2BBE96-D8B8-CB31-812A-0790F36B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221"/>
            <a:ext cx="9144000" cy="224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281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B08086-20D7-F0DD-9572-0E43BABAD6F9}"/>
              </a:ext>
            </a:extLst>
          </p:cNvPr>
          <p:cNvSpPr txBox="1"/>
          <p:nvPr/>
        </p:nvSpPr>
        <p:spPr>
          <a:xfrm>
            <a:off x="2592201" y="178076"/>
            <a:ext cx="363926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Azure - Public DNS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5FF82-673A-CCDC-A857-68825E4E5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99" y="547404"/>
            <a:ext cx="6634597" cy="396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5620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el 1"/>
          <p:cNvSpPr txBox="1">
            <a:spLocks noGrp="1"/>
          </p:cNvSpPr>
          <p:nvPr>
            <p:ph type="title"/>
          </p:nvPr>
        </p:nvSpPr>
        <p:spPr>
          <a:xfrm>
            <a:off x="1690318" y="268675"/>
            <a:ext cx="6985370" cy="8572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Advantages</a:t>
            </a:r>
            <a:endParaRPr dirty="0"/>
          </a:p>
        </p:txBody>
      </p:sp>
      <p:sp>
        <p:nvSpPr>
          <p:cNvPr id="115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203200" y="1211749"/>
            <a:ext cx="8472488" cy="3553431"/>
          </a:xfrm>
          <a:prstGeom prst="rect">
            <a:avLst/>
          </a:prstGeo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Can be deployed by IAC (including rules)</a:t>
            </a:r>
          </a:p>
          <a:p>
            <a:pPr marL="457200" indent="-457200">
              <a:buFontTx/>
              <a:buChar char="-"/>
            </a:pPr>
            <a:r>
              <a:rPr lang="en-US" dirty="0"/>
              <a:t>No custom DNS required on machines</a:t>
            </a:r>
          </a:p>
          <a:p>
            <a:pPr marL="457200" indent="-457200">
              <a:buFontTx/>
              <a:buChar char="-"/>
            </a:pPr>
            <a:r>
              <a:rPr lang="en-US" dirty="0"/>
              <a:t>Split management between Azure and On-Prem</a:t>
            </a:r>
          </a:p>
          <a:p>
            <a:pPr marL="457200" indent="-457200">
              <a:buFontTx/>
              <a:buChar char="-"/>
            </a:pPr>
            <a:r>
              <a:rPr lang="en-US" dirty="0"/>
              <a:t>Possibility for AD DS DNS delegation without overlapping management</a:t>
            </a:r>
          </a:p>
          <a:p>
            <a:pPr marL="457200" indent="-457200">
              <a:buFontTx/>
              <a:buChar char="-"/>
            </a:pPr>
            <a:r>
              <a:rPr lang="en-US" dirty="0"/>
              <a:t>Easier On-premise routing</a:t>
            </a:r>
          </a:p>
        </p:txBody>
      </p:sp>
    </p:spTree>
    <p:extLst>
      <p:ext uri="{BB962C8B-B14F-4D97-AF65-F5344CB8AC3E}">
        <p14:creationId xmlns:p14="http://schemas.microsoft.com/office/powerpoint/2010/main" val="247350150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el 1"/>
          <p:cNvSpPr txBox="1">
            <a:spLocks noGrp="1"/>
          </p:cNvSpPr>
          <p:nvPr>
            <p:ph type="title"/>
          </p:nvPr>
        </p:nvSpPr>
        <p:spPr>
          <a:xfrm>
            <a:off x="1690318" y="268675"/>
            <a:ext cx="6985370" cy="8572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Pricing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FD1772-5B9A-E4FE-F340-E535F3EC7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8" b="1"/>
          <a:stretch/>
        </p:blipFill>
        <p:spPr>
          <a:xfrm>
            <a:off x="0" y="999068"/>
            <a:ext cx="9144000" cy="1785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BDA13E-64E4-70E8-0AFE-C90E6FBEE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5618"/>
            <a:ext cx="9144000" cy="19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4185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el 1"/>
          <p:cNvSpPr txBox="1">
            <a:spLocks noGrp="1"/>
          </p:cNvSpPr>
          <p:nvPr>
            <p:ph type="title"/>
          </p:nvPr>
        </p:nvSpPr>
        <p:spPr>
          <a:xfrm>
            <a:off x="1690318" y="268675"/>
            <a:ext cx="6985370" cy="8572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Pricing</a:t>
            </a:r>
            <a:endParaRPr dirty="0"/>
          </a:p>
        </p:txBody>
      </p:sp>
      <p:sp>
        <p:nvSpPr>
          <p:cNvPr id="115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203200" y="1211749"/>
            <a:ext cx="8472488" cy="3553431"/>
          </a:xfrm>
          <a:prstGeom prst="rect">
            <a:avLst/>
          </a:prstGeo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1 ruleset can have 1000 rules</a:t>
            </a:r>
          </a:p>
          <a:p>
            <a:pPr marL="457200" indent="-457200">
              <a:buFontTx/>
              <a:buChar char="-"/>
            </a:pPr>
            <a:r>
              <a:rPr lang="en-US" dirty="0"/>
              <a:t>Equivalent to having 2 small sized VM’s</a:t>
            </a:r>
          </a:p>
          <a:p>
            <a:pPr marL="457200" indent="-457200">
              <a:buFontTx/>
              <a:buChar char="-"/>
            </a:pPr>
            <a:r>
              <a:rPr lang="en-US" dirty="0"/>
              <a:t>One endpoint can server multiple </a:t>
            </a:r>
            <a:r>
              <a:rPr lang="en-US" dirty="0" err="1"/>
              <a:t>Vnets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80759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el 1"/>
          <p:cNvSpPr txBox="1">
            <a:spLocks noGrp="1"/>
          </p:cNvSpPr>
          <p:nvPr>
            <p:ph type="title"/>
          </p:nvPr>
        </p:nvSpPr>
        <p:spPr>
          <a:xfrm>
            <a:off x="1690318" y="268675"/>
            <a:ext cx="6985370" cy="8572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DNS?</a:t>
            </a:r>
            <a:endParaRPr dirty="0"/>
          </a:p>
        </p:txBody>
      </p:sp>
      <p:pic>
        <p:nvPicPr>
          <p:cNvPr id="5" name="Graphic 4" descr="Programmer female with solid fill">
            <a:extLst>
              <a:ext uri="{FF2B5EF4-FFF2-40B4-BE49-F238E27FC236}">
                <a16:creationId xmlns:a16="http://schemas.microsoft.com/office/drawing/2014/main" id="{D7551196-C59A-8955-1913-327F5046F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318" y="1694840"/>
            <a:ext cx="1789482" cy="1789482"/>
          </a:xfrm>
          <a:prstGeom prst="rect">
            <a:avLst/>
          </a:prstGeom>
        </p:spPr>
      </p:pic>
      <p:pic>
        <p:nvPicPr>
          <p:cNvPr id="7" name="Graphic 6" descr="Server outline">
            <a:extLst>
              <a:ext uri="{FF2B5EF4-FFF2-40B4-BE49-F238E27FC236}">
                <a16:creationId xmlns:a16="http://schemas.microsoft.com/office/drawing/2014/main" id="{71ED6D2D-5BAC-1C41-CCFF-C90D4A144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6133" y="1694839"/>
            <a:ext cx="1789481" cy="178948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3700E6-2831-1ED8-AD47-C9D1521531F7}"/>
              </a:ext>
            </a:extLst>
          </p:cNvPr>
          <p:cNvCxnSpPr/>
          <p:nvPr/>
        </p:nvCxnSpPr>
        <p:spPr>
          <a:xfrm>
            <a:off x="2463800" y="2099733"/>
            <a:ext cx="27347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25C558-4EA4-E862-F441-5AEAAB335C7B}"/>
              </a:ext>
            </a:extLst>
          </p:cNvPr>
          <p:cNvCxnSpPr>
            <a:cxnSpLocks/>
          </p:cNvCxnSpPr>
          <p:nvPr/>
        </p:nvCxnSpPr>
        <p:spPr>
          <a:xfrm flipH="1">
            <a:off x="2463800" y="2912532"/>
            <a:ext cx="27347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BD0910-5075-F726-9DAB-52311ED17BEF}"/>
              </a:ext>
            </a:extLst>
          </p:cNvPr>
          <p:cNvSpPr txBox="1"/>
          <p:nvPr/>
        </p:nvSpPr>
        <p:spPr>
          <a:xfrm>
            <a:off x="2600670" y="1712622"/>
            <a:ext cx="258233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www.autosysops.com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B847C-278A-8F46-F688-230C6AAE7615}"/>
              </a:ext>
            </a:extLst>
          </p:cNvPr>
          <p:cNvSpPr txBox="1"/>
          <p:nvPr/>
        </p:nvSpPr>
        <p:spPr>
          <a:xfrm>
            <a:off x="3049403" y="2543204"/>
            <a:ext cx="258233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A: 13.37.4.20</a:t>
            </a:r>
          </a:p>
        </p:txBody>
      </p:sp>
    </p:spTree>
    <p:extLst>
      <p:ext uri="{BB962C8B-B14F-4D97-AF65-F5344CB8AC3E}">
        <p14:creationId xmlns:p14="http://schemas.microsoft.com/office/powerpoint/2010/main" val="2488832698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el 1"/>
          <p:cNvSpPr txBox="1">
            <a:spLocks noGrp="1"/>
          </p:cNvSpPr>
          <p:nvPr>
            <p:ph type="title"/>
          </p:nvPr>
        </p:nvSpPr>
        <p:spPr>
          <a:xfrm>
            <a:off x="1690318" y="268675"/>
            <a:ext cx="6985370" cy="8572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Questions?</a:t>
            </a:r>
            <a:endParaRPr dirty="0"/>
          </a:p>
        </p:txBody>
      </p:sp>
      <p:sp>
        <p:nvSpPr>
          <p:cNvPr id="115" name="Tijdelijke aanduiding voor tekst 2"/>
          <p:cNvSpPr txBox="1">
            <a:spLocks noGrp="1"/>
          </p:cNvSpPr>
          <p:nvPr>
            <p:ph type="body" idx="1"/>
          </p:nvPr>
        </p:nvSpPr>
        <p:spPr>
          <a:xfrm>
            <a:off x="203200" y="1211749"/>
            <a:ext cx="8472488" cy="3553431"/>
          </a:xfrm>
          <a:prstGeom prst="rect">
            <a:avLst/>
          </a:prstGeom>
        </p:spPr>
        <p:txBody>
          <a:bodyPr/>
          <a:lstStyle/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Don’t forget to give feedback in the </a:t>
            </a:r>
            <a:r>
              <a:rPr lang="en-US" dirty="0" err="1"/>
              <a:t>Yellenge</a:t>
            </a:r>
            <a:r>
              <a:rPr lang="en-US" dirty="0"/>
              <a:t> App</a:t>
            </a:r>
          </a:p>
          <a:p>
            <a:pPr marL="457200" indent="-457200">
              <a:buFontTx/>
              <a:buChar char="-"/>
            </a:pPr>
            <a:r>
              <a:rPr lang="en-US" dirty="0"/>
              <a:t>Twitter: @AutoSysOps</a:t>
            </a:r>
          </a:p>
          <a:p>
            <a:pPr marL="457200" indent="-457200">
              <a:buFontTx/>
              <a:buChar char="-"/>
            </a:pPr>
            <a:r>
              <a:rPr lang="en-US" dirty="0"/>
              <a:t>Blog: </a:t>
            </a:r>
            <a:r>
              <a:rPr lang="en-US" dirty="0">
                <a:hlinkClick r:id="rId3"/>
              </a:rPr>
              <a:t>www.autosysops.com</a:t>
            </a: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Sheets: </a:t>
            </a:r>
            <a:r>
              <a:rPr lang="en-US" dirty="0">
                <a:hlinkClick r:id="rId4"/>
              </a:rPr>
              <a:t>github.com/autosysops/ExpertsLive2023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762432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jdelijke aanduiding voor tekst 1"/>
          <p:cNvSpPr txBox="1">
            <a:spLocks noGrp="1"/>
          </p:cNvSpPr>
          <p:nvPr>
            <p:ph type="body" sz="quarter" idx="1"/>
          </p:nvPr>
        </p:nvSpPr>
        <p:spPr>
          <a:xfrm>
            <a:off x="2700335" y="887509"/>
            <a:ext cx="6048130" cy="441614"/>
          </a:xfrm>
          <a:prstGeom prst="rect">
            <a:avLst/>
          </a:prstGeom>
        </p:spPr>
        <p:txBody>
          <a:bodyPr/>
          <a:lstStyle/>
          <a:p>
            <a:pPr defTabSz="411479">
              <a:lnSpc>
                <a:spcPct val="90000"/>
              </a:lnSpc>
              <a:defRPr sz="2100"/>
            </a:pPr>
            <a:r>
              <a:rPr lang="en-US" dirty="0"/>
              <a:t>Next Session 9:00 – 9:50</a:t>
            </a:r>
            <a:endParaRPr dirty="0"/>
          </a:p>
        </p:txBody>
      </p:sp>
      <p:sp>
        <p:nvSpPr>
          <p:cNvPr id="122" name="Tijdelijke aanduiding voor tekst 2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Keynote:</a:t>
            </a:r>
            <a:br>
              <a:rPr lang="en-US" dirty="0"/>
            </a:br>
            <a:r>
              <a:rPr lang="en-US" dirty="0"/>
              <a:t>The Care and Feeding of Fusion Teams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el 1"/>
          <p:cNvSpPr txBox="1">
            <a:spLocks noGrp="1"/>
          </p:cNvSpPr>
          <p:nvPr>
            <p:ph type="title"/>
          </p:nvPr>
        </p:nvSpPr>
        <p:spPr>
          <a:xfrm>
            <a:off x="1690318" y="268675"/>
            <a:ext cx="6985370" cy="8572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DNS?</a:t>
            </a:r>
            <a:endParaRPr dirty="0"/>
          </a:p>
        </p:txBody>
      </p:sp>
      <p:pic>
        <p:nvPicPr>
          <p:cNvPr id="5" name="Graphic 4" descr="Programmer female with solid fill">
            <a:extLst>
              <a:ext uri="{FF2B5EF4-FFF2-40B4-BE49-F238E27FC236}">
                <a16:creationId xmlns:a16="http://schemas.microsoft.com/office/drawing/2014/main" id="{D7551196-C59A-8955-1913-327F5046F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122" y="1594459"/>
            <a:ext cx="1338212" cy="1338212"/>
          </a:xfrm>
          <a:prstGeom prst="rect">
            <a:avLst/>
          </a:prstGeom>
        </p:spPr>
      </p:pic>
      <p:pic>
        <p:nvPicPr>
          <p:cNvPr id="7" name="Graphic 6" descr="Server outline">
            <a:extLst>
              <a:ext uri="{FF2B5EF4-FFF2-40B4-BE49-F238E27FC236}">
                <a16:creationId xmlns:a16="http://schemas.microsoft.com/office/drawing/2014/main" id="{71ED6D2D-5BAC-1C41-CCFF-C90D4A144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8336" y="1594460"/>
            <a:ext cx="1338212" cy="13382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3700E6-2831-1ED8-AD47-C9D1521531F7}"/>
              </a:ext>
            </a:extLst>
          </p:cNvPr>
          <p:cNvCxnSpPr>
            <a:cxnSpLocks/>
          </p:cNvCxnSpPr>
          <p:nvPr/>
        </p:nvCxnSpPr>
        <p:spPr>
          <a:xfrm>
            <a:off x="1758053" y="1921933"/>
            <a:ext cx="19672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25C558-4EA4-E862-F441-5AEAAB335C7B}"/>
              </a:ext>
            </a:extLst>
          </p:cNvPr>
          <p:cNvCxnSpPr>
            <a:cxnSpLocks/>
          </p:cNvCxnSpPr>
          <p:nvPr/>
        </p:nvCxnSpPr>
        <p:spPr>
          <a:xfrm flipH="1">
            <a:off x="1758053" y="2379132"/>
            <a:ext cx="19672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BD0910-5075-F726-9DAB-52311ED17BEF}"/>
              </a:ext>
            </a:extLst>
          </p:cNvPr>
          <p:cNvSpPr txBox="1"/>
          <p:nvPr/>
        </p:nvSpPr>
        <p:spPr>
          <a:xfrm>
            <a:off x="3789681" y="1423292"/>
            <a:ext cx="258233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 err="1"/>
              <a:t>d</a:t>
            </a: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omain.local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B847C-278A-8F46-F688-230C6AAE7615}"/>
              </a:ext>
            </a:extLst>
          </p:cNvPr>
          <p:cNvSpPr txBox="1"/>
          <p:nvPr/>
        </p:nvSpPr>
        <p:spPr>
          <a:xfrm>
            <a:off x="5002906" y="3953255"/>
            <a:ext cx="258233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A: 13.37.4.20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E3441E-44F5-F48C-D891-1DFEBB55C571}"/>
              </a:ext>
            </a:extLst>
          </p:cNvPr>
          <p:cNvSpPr txBox="1"/>
          <p:nvPr/>
        </p:nvSpPr>
        <p:spPr>
          <a:xfrm>
            <a:off x="2057402" y="2041128"/>
            <a:ext cx="258233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A: 13.37.4.20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E13C64-86DE-73A8-B195-A833496DC46B}"/>
              </a:ext>
            </a:extLst>
          </p:cNvPr>
          <p:cNvSpPr/>
          <p:nvPr/>
        </p:nvSpPr>
        <p:spPr>
          <a:xfrm>
            <a:off x="660402" y="1380067"/>
            <a:ext cx="4428066" cy="186266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1" name="Graphic 10" descr="Building with solid fill">
            <a:extLst>
              <a:ext uri="{FF2B5EF4-FFF2-40B4-BE49-F238E27FC236}">
                <a16:creationId xmlns:a16="http://schemas.microsoft.com/office/drawing/2014/main" id="{CF1C3274-BB83-CE70-EB60-A8F3571C19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491" y="961576"/>
            <a:ext cx="914400" cy="914400"/>
          </a:xfrm>
          <a:prstGeom prst="rect">
            <a:avLst/>
          </a:prstGeom>
        </p:spPr>
      </p:pic>
      <p:pic>
        <p:nvPicPr>
          <p:cNvPr id="13" name="Graphic 12" descr="Cloud outline">
            <a:extLst>
              <a:ext uri="{FF2B5EF4-FFF2-40B4-BE49-F238E27FC236}">
                <a16:creationId xmlns:a16="http://schemas.microsoft.com/office/drawing/2014/main" id="{E0CB9A0C-326D-06D4-D1F1-8EBC9CC481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11223" y="205741"/>
            <a:ext cx="4115647" cy="4115647"/>
          </a:xfrm>
          <a:prstGeom prst="rect">
            <a:avLst/>
          </a:prstGeom>
        </p:spPr>
      </p:pic>
      <p:pic>
        <p:nvPicPr>
          <p:cNvPr id="16" name="Graphic 15" descr="Server outline">
            <a:extLst>
              <a:ext uri="{FF2B5EF4-FFF2-40B4-BE49-F238E27FC236}">
                <a16:creationId xmlns:a16="http://schemas.microsoft.com/office/drawing/2014/main" id="{BD900EAF-9F6C-9D26-FF85-0CBDC34A4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3392" y="1642294"/>
            <a:ext cx="1338212" cy="13382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99BB44-6EA9-5C82-A643-C93D63EA3B3E}"/>
              </a:ext>
            </a:extLst>
          </p:cNvPr>
          <p:cNvSpPr txBox="1"/>
          <p:nvPr/>
        </p:nvSpPr>
        <p:spPr>
          <a:xfrm>
            <a:off x="1879227" y="1614160"/>
            <a:ext cx="258233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www.autosysops.com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F6D857-6F3F-37BD-10AC-328767CCC90E}"/>
              </a:ext>
            </a:extLst>
          </p:cNvPr>
          <p:cNvCxnSpPr>
            <a:cxnSpLocks/>
          </p:cNvCxnSpPr>
          <p:nvPr/>
        </p:nvCxnSpPr>
        <p:spPr>
          <a:xfrm flipV="1">
            <a:off x="6773333" y="2853497"/>
            <a:ext cx="0" cy="761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96D4CA-1C3D-2C87-7632-0B4853DFE85D}"/>
              </a:ext>
            </a:extLst>
          </p:cNvPr>
          <p:cNvCxnSpPr>
            <a:cxnSpLocks/>
          </p:cNvCxnSpPr>
          <p:nvPr/>
        </p:nvCxnSpPr>
        <p:spPr>
          <a:xfrm flipH="1">
            <a:off x="4461560" y="3606800"/>
            <a:ext cx="2328707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7C9C27-ACBB-640E-5AAF-EDDB6234636D}"/>
              </a:ext>
            </a:extLst>
          </p:cNvPr>
          <p:cNvCxnSpPr>
            <a:cxnSpLocks/>
          </p:cNvCxnSpPr>
          <p:nvPr/>
        </p:nvCxnSpPr>
        <p:spPr>
          <a:xfrm>
            <a:off x="4444626" y="2932671"/>
            <a:ext cx="0" cy="674129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11CBE8A-E776-E588-B06D-F6E8B0939E1C}"/>
              </a:ext>
            </a:extLst>
          </p:cNvPr>
          <p:cNvSpPr txBox="1"/>
          <p:nvPr/>
        </p:nvSpPr>
        <p:spPr>
          <a:xfrm>
            <a:off x="4695030" y="3275016"/>
            <a:ext cx="258233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www.autosysops.com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891DA9-F74A-3EF2-CF8A-A88038DC6796}"/>
              </a:ext>
            </a:extLst>
          </p:cNvPr>
          <p:cNvCxnSpPr>
            <a:cxnSpLocks/>
          </p:cNvCxnSpPr>
          <p:nvPr/>
        </p:nvCxnSpPr>
        <p:spPr>
          <a:xfrm flipH="1" flipV="1">
            <a:off x="3970867" y="2853497"/>
            <a:ext cx="2161" cy="1108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43BF33-14A2-CC34-632D-616BA1D52EE5}"/>
              </a:ext>
            </a:extLst>
          </p:cNvPr>
          <p:cNvCxnSpPr>
            <a:cxnSpLocks/>
          </p:cNvCxnSpPr>
          <p:nvPr/>
        </p:nvCxnSpPr>
        <p:spPr>
          <a:xfrm flipH="1" flipV="1">
            <a:off x="3970867" y="3944789"/>
            <a:ext cx="3198179" cy="9144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C9F695D-9474-7409-9076-870698E2433E}"/>
              </a:ext>
            </a:extLst>
          </p:cNvPr>
          <p:cNvCxnSpPr>
            <a:cxnSpLocks/>
          </p:cNvCxnSpPr>
          <p:nvPr/>
        </p:nvCxnSpPr>
        <p:spPr>
          <a:xfrm>
            <a:off x="7169046" y="2932671"/>
            <a:ext cx="0" cy="1021262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66BDB46-32D6-E812-78AF-0001ECD923D0}"/>
              </a:ext>
            </a:extLst>
          </p:cNvPr>
          <p:cNvSpPr txBox="1"/>
          <p:nvPr/>
        </p:nvSpPr>
        <p:spPr>
          <a:xfrm>
            <a:off x="6715282" y="1497377"/>
            <a:ext cx="258233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1.2.3.4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9783110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el 1"/>
          <p:cNvSpPr txBox="1">
            <a:spLocks noGrp="1"/>
          </p:cNvSpPr>
          <p:nvPr>
            <p:ph type="title"/>
          </p:nvPr>
        </p:nvSpPr>
        <p:spPr>
          <a:xfrm>
            <a:off x="1692275" y="268288"/>
            <a:ext cx="5648325" cy="46797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 1</a:t>
            </a:r>
            <a:br>
              <a:rPr lang="en-US" dirty="0"/>
            </a:br>
            <a:r>
              <a:rPr lang="en-US" dirty="0"/>
              <a:t>recursive DNS query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25597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B08086-20D7-F0DD-9572-0E43BABAD6F9}"/>
              </a:ext>
            </a:extLst>
          </p:cNvPr>
          <p:cNvSpPr txBox="1"/>
          <p:nvPr/>
        </p:nvSpPr>
        <p:spPr>
          <a:xfrm>
            <a:off x="2668402" y="304551"/>
            <a:ext cx="258233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1DF40C-3CD0-FF19-D9BC-E4CAB779EEEE}"/>
              </a:ext>
            </a:extLst>
          </p:cNvPr>
          <p:cNvSpPr txBox="1"/>
          <p:nvPr/>
        </p:nvSpPr>
        <p:spPr>
          <a:xfrm>
            <a:off x="2668402" y="2166775"/>
            <a:ext cx="258233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Server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8B0D4B-CFA6-6BF7-D7DE-3FDE10F84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879"/>
            <a:ext cx="9144000" cy="1352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411446-2AA6-5924-A44B-35045C31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6103"/>
            <a:ext cx="9144000" cy="181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7401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Cloud outline">
            <a:extLst>
              <a:ext uri="{FF2B5EF4-FFF2-40B4-BE49-F238E27FC236}">
                <a16:creationId xmlns:a16="http://schemas.microsoft.com/office/drawing/2014/main" id="{CA407110-50FB-B95C-46CB-FE9CBCDB9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8539" y="-413782"/>
            <a:ext cx="4115647" cy="4115647"/>
          </a:xfrm>
          <a:prstGeom prst="rect">
            <a:avLst/>
          </a:prstGeom>
        </p:spPr>
      </p:pic>
      <p:sp>
        <p:nvSpPr>
          <p:cNvPr id="114" name="Titel 1"/>
          <p:cNvSpPr txBox="1">
            <a:spLocks noGrp="1"/>
          </p:cNvSpPr>
          <p:nvPr>
            <p:ph type="title"/>
          </p:nvPr>
        </p:nvSpPr>
        <p:spPr>
          <a:xfrm>
            <a:off x="1690318" y="268675"/>
            <a:ext cx="6985370" cy="8572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DNS in Azure</a:t>
            </a:r>
          </a:p>
        </p:txBody>
      </p:sp>
      <p:pic>
        <p:nvPicPr>
          <p:cNvPr id="1026" name="Picture 2" descr="Čo je to Microsoft Windows Azure a čo pre nás má zdarma? - Blog Allycom">
            <a:extLst>
              <a:ext uri="{FF2B5EF4-FFF2-40B4-BE49-F238E27FC236}">
                <a16:creationId xmlns:a16="http://schemas.microsoft.com/office/drawing/2014/main" id="{F9990E10-0888-AB92-E3DF-5484D3A41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1" y="1298575"/>
            <a:ext cx="1629834" cy="8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Server outline">
            <a:extLst>
              <a:ext uri="{FF2B5EF4-FFF2-40B4-BE49-F238E27FC236}">
                <a16:creationId xmlns:a16="http://schemas.microsoft.com/office/drawing/2014/main" id="{9596B70C-F4F8-83BF-090F-78F05E0BA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0992" y="2315133"/>
            <a:ext cx="1338212" cy="133821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DD3301-4A2E-C196-5BF7-268DDB9E01B3}"/>
              </a:ext>
            </a:extLst>
          </p:cNvPr>
          <p:cNvCxnSpPr>
            <a:cxnSpLocks/>
          </p:cNvCxnSpPr>
          <p:nvPr/>
        </p:nvCxnSpPr>
        <p:spPr>
          <a:xfrm>
            <a:off x="3140759" y="2154238"/>
            <a:ext cx="0" cy="674129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A969F0-2084-A37A-15AC-15A419693D79}"/>
              </a:ext>
            </a:extLst>
          </p:cNvPr>
          <p:cNvCxnSpPr>
            <a:cxnSpLocks/>
          </p:cNvCxnSpPr>
          <p:nvPr/>
        </p:nvCxnSpPr>
        <p:spPr>
          <a:xfrm>
            <a:off x="3140759" y="2828367"/>
            <a:ext cx="703108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2E652E-0A46-24AA-3205-4FF2CEE99595}"/>
              </a:ext>
            </a:extLst>
          </p:cNvPr>
          <p:cNvSpPr txBox="1"/>
          <p:nvPr/>
        </p:nvSpPr>
        <p:spPr>
          <a:xfrm>
            <a:off x="3843867" y="3499458"/>
            <a:ext cx="258233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Virtual Machine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2" name="Graphic 11" descr="Server outline">
            <a:extLst>
              <a:ext uri="{FF2B5EF4-FFF2-40B4-BE49-F238E27FC236}">
                <a16:creationId xmlns:a16="http://schemas.microsoft.com/office/drawing/2014/main" id="{AF288087-F2B4-5F05-F60C-4D71CB4DB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7877" y="1057300"/>
            <a:ext cx="1338212" cy="13382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AA254-746A-6017-8EE3-B6D6AC51D6DD}"/>
              </a:ext>
            </a:extLst>
          </p:cNvPr>
          <p:cNvSpPr txBox="1"/>
          <p:nvPr/>
        </p:nvSpPr>
        <p:spPr>
          <a:xfrm>
            <a:off x="6561667" y="2241625"/>
            <a:ext cx="258233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168.63.129.16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CC0B3C-BD9C-CC2D-C608-E4059F0A9A75}"/>
              </a:ext>
            </a:extLst>
          </p:cNvPr>
          <p:cNvCxnSpPr>
            <a:cxnSpLocks/>
          </p:cNvCxnSpPr>
          <p:nvPr/>
        </p:nvCxnSpPr>
        <p:spPr>
          <a:xfrm>
            <a:off x="3868892" y="1726406"/>
            <a:ext cx="2777441" cy="0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52215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el 1"/>
          <p:cNvSpPr txBox="1">
            <a:spLocks noGrp="1"/>
          </p:cNvSpPr>
          <p:nvPr>
            <p:ph type="title"/>
          </p:nvPr>
        </p:nvSpPr>
        <p:spPr>
          <a:xfrm>
            <a:off x="1692275" y="268288"/>
            <a:ext cx="5648325" cy="46797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Demo 2</a:t>
            </a:r>
            <a:br>
              <a:rPr lang="en-US" dirty="0"/>
            </a:br>
            <a:r>
              <a:rPr lang="en-US" dirty="0"/>
              <a:t>query Azure DNS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197358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Segoe UI Light"/>
        <a:ea typeface="Segoe UI Light"/>
        <a:cs typeface="Segoe UI Light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Segoe UI Light"/>
        <a:ea typeface="Segoe UI Light"/>
        <a:cs typeface="Segoe UI Light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5891958d-2370-4526-82cd-f303136956a2" xsi:nil="true"/>
    <TaxCatchAll xmlns="042fe71a-d378-40e6-b588-f343e11f8b3b" xsi:nil="true"/>
    <lcf76f155ced4ddcb4097134ff3c332f xmlns="5891958d-2370-4526-82cd-f303136956a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CD65CADBD20F44B823D3A456FEF9B1" ma:contentTypeVersion="17" ma:contentTypeDescription="Create a new document." ma:contentTypeScope="" ma:versionID="19bde8767e15a8a12a51a1abf260b536">
  <xsd:schema xmlns:xsd="http://www.w3.org/2001/XMLSchema" xmlns:xs="http://www.w3.org/2001/XMLSchema" xmlns:p="http://schemas.microsoft.com/office/2006/metadata/properties" xmlns:ns2="5891958d-2370-4526-82cd-f303136956a2" xmlns:ns3="042fe71a-d378-40e6-b588-f343e11f8b3b" targetNamespace="http://schemas.microsoft.com/office/2006/metadata/properties" ma:root="true" ma:fieldsID="ce194f624f9c60d7bee70f2a02dbf37c" ns2:_="" ns3:_="">
    <xsd:import namespace="5891958d-2370-4526-82cd-f303136956a2"/>
    <xsd:import namespace="042fe71a-d378-40e6-b588-f343e11f8b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_Flow_SignoffStatu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91958d-2370-4526-82cd-f303136956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_Flow_SignoffStatus" ma:index="16" nillable="true" ma:displayName="Sign-off status" ma:internalName="Sign_x002d_off_x0020_status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5e0227ca-919b-4907-ab13-921f4809209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fe71a-d378-40e6-b588-f343e11f8b3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d0e98d1-dc86-4382-92c0-bd05bc4793b9}" ma:internalName="TaxCatchAll" ma:showField="CatchAllData" ma:web="042fe71a-d378-40e6-b588-f343e11f8b3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C447A0-C2F3-405C-AC17-B79788F640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75459E-1F6D-47DB-92E2-06B8440D7165}">
  <ds:schemaRefs>
    <ds:schemaRef ds:uri="http://schemas.microsoft.com/office/2006/metadata/properties"/>
    <ds:schemaRef ds:uri="http://schemas.microsoft.com/office/infopath/2007/PartnerControls"/>
    <ds:schemaRef ds:uri="5891958d-2370-4526-82cd-f303136956a2"/>
    <ds:schemaRef ds:uri="042fe71a-d378-40e6-b588-f343e11f8b3b"/>
  </ds:schemaRefs>
</ds:datastoreItem>
</file>

<file path=customXml/itemProps3.xml><?xml version="1.0" encoding="utf-8"?>
<ds:datastoreItem xmlns:ds="http://schemas.openxmlformats.org/officeDocument/2006/customXml" ds:itemID="{AF765C44-6BFB-471A-847C-56379BFFF7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91958d-2370-4526-82cd-f303136956a2"/>
    <ds:schemaRef ds:uri="042fe71a-d378-40e6-b588-f343e11f8b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2212</TotalTime>
  <Words>693</Words>
  <Application>Microsoft Office PowerPoint</Application>
  <PresentationFormat>On-screen Show (16:9)</PresentationFormat>
  <Paragraphs>137</Paragraphs>
  <Slides>41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Helvetica</vt:lpstr>
      <vt:lpstr>Segoe UI Light</vt:lpstr>
      <vt:lpstr>segoe-ui-black</vt:lpstr>
      <vt:lpstr>Office Theme</vt:lpstr>
      <vt:lpstr>It’s always DNS Now including cloud native DNS resolvers!</vt:lpstr>
      <vt:lpstr>Leo Visser</vt:lpstr>
      <vt:lpstr>Agenda</vt:lpstr>
      <vt:lpstr>What is DNS?</vt:lpstr>
      <vt:lpstr>What is DNS?</vt:lpstr>
      <vt:lpstr>Demo 1 recursive DNS query</vt:lpstr>
      <vt:lpstr>PowerPoint Presentation</vt:lpstr>
      <vt:lpstr>DNS in Azure</vt:lpstr>
      <vt:lpstr>Demo 2 query Azure DNS</vt:lpstr>
      <vt:lpstr>PowerPoint Presentation</vt:lpstr>
      <vt:lpstr>DNS in Azure</vt:lpstr>
      <vt:lpstr>DNS in Azure</vt:lpstr>
      <vt:lpstr>Demo 3 query Azure DNS</vt:lpstr>
      <vt:lpstr>PowerPoint Presentation</vt:lpstr>
      <vt:lpstr>Hybrid DNS</vt:lpstr>
      <vt:lpstr>Hybrid DNS</vt:lpstr>
      <vt:lpstr>Split horizon DNS</vt:lpstr>
      <vt:lpstr>Split horizon DNS</vt:lpstr>
      <vt:lpstr>Split horizon DNS in Hybrid</vt:lpstr>
      <vt:lpstr>Private DNS resolver</vt:lpstr>
      <vt:lpstr>Demo 4 Private DNS resolver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5 Private DNS resolver Split horizon DNS</vt:lpstr>
      <vt:lpstr>PowerPoint Presentation</vt:lpstr>
      <vt:lpstr>PowerPoint Presentation</vt:lpstr>
      <vt:lpstr>Demo 6 Private DNS resolver Forwarding</vt:lpstr>
      <vt:lpstr>PowerPoint Presentation</vt:lpstr>
      <vt:lpstr>PowerPoint Presentation</vt:lpstr>
      <vt:lpstr>PowerPoint Presentation</vt:lpstr>
      <vt:lpstr>PowerPoint Presentation</vt:lpstr>
      <vt:lpstr>Advantages</vt:lpstr>
      <vt:lpstr>Pricing</vt:lpstr>
      <vt:lpstr>Pricing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Brenda Kager</dc:creator>
  <cp:lastModifiedBy>Leo Visser</cp:lastModifiedBy>
  <cp:revision>2</cp:revision>
  <dcterms:modified xsi:type="dcterms:W3CDTF">2023-05-24T23:18:32Z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0x01010097CD65CADBD20F44B823D3A456FEF9B1</vt:lpwstr>
  </property>
  <property fmtid="{D5CDD505-2E9C-101B-9397-08002B2CF9AE}" pid="3" name="MSIP_Label_39e0ea1b-66e3-485e-aa7a-7314a550a1e4_Enabled">
    <vt:lpwstr>true</vt:lpwstr>
  </property>
  <property fmtid="{D5CDD505-2E9C-101B-9397-08002B2CF9AE}" pid="4" name="MSIP_Label_39e0ea1b-66e3-485e-aa7a-7314a550a1e4_SetDate">
    <vt:lpwstr>2023-05-23T10:25:51Z</vt:lpwstr>
  </property>
  <property fmtid="{D5CDD505-2E9C-101B-9397-08002B2CF9AE}" pid="5" name="MSIP_Label_39e0ea1b-66e3-485e-aa7a-7314a550a1e4_Method">
    <vt:lpwstr>Standard</vt:lpwstr>
  </property>
  <property fmtid="{D5CDD505-2E9C-101B-9397-08002B2CF9AE}" pid="6" name="MSIP_Label_39e0ea1b-66e3-485e-aa7a-7314a550a1e4_Name">
    <vt:lpwstr>39e0ea1b-66e3-485e-aa7a-7314a550a1e4</vt:lpwstr>
  </property>
  <property fmtid="{D5CDD505-2E9C-101B-9397-08002B2CF9AE}" pid="7" name="MSIP_Label_39e0ea1b-66e3-485e-aa7a-7314a550a1e4_SiteId">
    <vt:lpwstr>afca0a52-882c-4fa8-b71d-f6db2e36058b</vt:lpwstr>
  </property>
  <property fmtid="{D5CDD505-2E9C-101B-9397-08002B2CF9AE}" pid="8" name="MSIP_Label_39e0ea1b-66e3-485e-aa7a-7314a550a1e4_ActionId">
    <vt:lpwstr>210e0dbf-6b5a-4003-85fd-562692f3dc1b</vt:lpwstr>
  </property>
  <property fmtid="{D5CDD505-2E9C-101B-9397-08002B2CF9AE}" pid="9" name="MSIP_Label_39e0ea1b-66e3-485e-aa7a-7314a550a1e4_ContentBits">
    <vt:lpwstr>0</vt:lpwstr>
  </property>
</Properties>
</file>